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Ex1.xml" ContentType="application/vnd.ms-office.chartex+xml"/>
  <Override PartName="/ppt/charts/style5.xml" ContentType="application/vnd.ms-office.chartstyle+xml"/>
  <Override PartName="/ppt/charts/colors5.xml" ContentType="application/vnd.ms-office.chartcolorstyl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852" r:id="rId2"/>
    <p:sldId id="854" r:id="rId3"/>
    <p:sldId id="259" r:id="rId4"/>
    <p:sldId id="858" r:id="rId5"/>
    <p:sldId id="859" r:id="rId6"/>
    <p:sldId id="860" r:id="rId7"/>
    <p:sldId id="861" r:id="rId8"/>
    <p:sldId id="862" r:id="rId9"/>
    <p:sldId id="903" r:id="rId10"/>
    <p:sldId id="863" r:id="rId11"/>
    <p:sldId id="868" r:id="rId12"/>
    <p:sldId id="894" r:id="rId13"/>
    <p:sldId id="869" r:id="rId14"/>
    <p:sldId id="879" r:id="rId15"/>
    <p:sldId id="905" r:id="rId16"/>
    <p:sldId id="881" r:id="rId17"/>
    <p:sldId id="906" r:id="rId18"/>
    <p:sldId id="907" r:id="rId19"/>
    <p:sldId id="908" r:id="rId20"/>
    <p:sldId id="909" r:id="rId21"/>
    <p:sldId id="910" r:id="rId22"/>
    <p:sldId id="8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44" autoAdjust="0"/>
    <p:restoredTop sz="97013"/>
  </p:normalViewPr>
  <p:slideViewPr>
    <p:cSldViewPr snapToGrid="0" snapToObjects="1">
      <p:cViewPr>
        <p:scale>
          <a:sx n="75" d="100"/>
          <a:sy n="75" d="100"/>
        </p:scale>
        <p:origin x="1338" y="85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8" d="100"/>
          <a:sy n="88" d="100"/>
        </p:scale>
        <p:origin x="373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Ex1.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84B-48D9-8A38-C5F86AE8980F}"/>
            </c:ext>
          </c:extLst>
        </c:ser>
        <c:ser>
          <c:idx val="1"/>
          <c:order val="1"/>
          <c:tx>
            <c:strRef>
              <c:f>Sheet1!$C$1</c:f>
              <c:strCache>
                <c:ptCount val="1"/>
                <c:pt idx="0">
                  <c:v>Series 2</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84B-48D9-8A38-C5F86AE8980F}"/>
            </c:ext>
          </c:extLst>
        </c:ser>
        <c:ser>
          <c:idx val="2"/>
          <c:order val="2"/>
          <c:tx>
            <c:strRef>
              <c:f>Sheet1!$D$1</c:f>
              <c:strCache>
                <c:ptCount val="1"/>
                <c:pt idx="0">
                  <c:v>Series 3</c:v>
                </c:pt>
              </c:strCache>
            </c:strRef>
          </c:tx>
          <c:spPr>
            <a:solidFill>
              <a:schemeClr val="bg1">
                <a:lumMod val="8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84B-48D9-8A38-C5F86AE8980F}"/>
            </c:ext>
          </c:extLst>
        </c:ser>
        <c:dLbls>
          <c:showLegendKey val="0"/>
          <c:showVal val="0"/>
          <c:showCatName val="0"/>
          <c:showSerName val="0"/>
          <c:showPercent val="0"/>
          <c:showBubbleSize val="0"/>
        </c:dLbls>
        <c:gapWidth val="150"/>
        <c:axId val="873768504"/>
        <c:axId val="873770472"/>
      </c:barChart>
      <c:catAx>
        <c:axId val="87376850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70472"/>
        <c:crosses val="autoZero"/>
        <c:auto val="1"/>
        <c:lblAlgn val="ctr"/>
        <c:lblOffset val="100"/>
        <c:noMultiLvlLbl val="0"/>
      </c:catAx>
      <c:valAx>
        <c:axId val="87377047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68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31750"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884B-48D9-8A38-C5F86AE8980F}"/>
            </c:ext>
          </c:extLst>
        </c:ser>
        <c:ser>
          <c:idx val="1"/>
          <c:order val="1"/>
          <c:tx>
            <c:strRef>
              <c:f>Sheet1!$C$1</c:f>
              <c:strCache>
                <c:ptCount val="1"/>
                <c:pt idx="0">
                  <c:v>Series 2</c:v>
                </c:pt>
              </c:strCache>
            </c:strRef>
          </c:tx>
          <c:spPr>
            <a:ln w="31750" cap="rnd">
              <a:solidFill>
                <a:schemeClr val="tx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884B-48D9-8A38-C5F86AE8980F}"/>
            </c:ext>
          </c:extLst>
        </c:ser>
        <c:ser>
          <c:idx val="2"/>
          <c:order val="2"/>
          <c:tx>
            <c:strRef>
              <c:f>Sheet1!$D$1</c:f>
              <c:strCache>
                <c:ptCount val="1"/>
                <c:pt idx="0">
                  <c:v>Series 3</c:v>
                </c:pt>
              </c:strCache>
            </c:strRef>
          </c:tx>
          <c:spPr>
            <a:ln w="31750" cap="rnd">
              <a:solidFill>
                <a:schemeClr val="bg1">
                  <a:lumMod val="7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884B-48D9-8A38-C5F86AE8980F}"/>
            </c:ext>
          </c:extLst>
        </c:ser>
        <c:dLbls>
          <c:showLegendKey val="0"/>
          <c:showVal val="0"/>
          <c:showCatName val="0"/>
          <c:showSerName val="0"/>
          <c:showPercent val="0"/>
          <c:showBubbleSize val="0"/>
        </c:dLbls>
        <c:smooth val="0"/>
        <c:axId val="873768504"/>
        <c:axId val="873770472"/>
      </c:lineChart>
      <c:catAx>
        <c:axId val="87376850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70472"/>
        <c:crosses val="autoZero"/>
        <c:auto val="1"/>
        <c:lblAlgn val="ctr"/>
        <c:lblOffset val="100"/>
        <c:noMultiLvlLbl val="0"/>
      </c:catAx>
      <c:valAx>
        <c:axId val="87377047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68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areaChart>
        <c:grouping val="standar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84B-48D9-8A38-C5F86AE8980F}"/>
            </c:ext>
          </c:extLst>
        </c:ser>
        <c:ser>
          <c:idx val="1"/>
          <c:order val="1"/>
          <c:tx>
            <c:strRef>
              <c:f>Sheet1!$C$1</c:f>
              <c:strCache>
                <c:ptCount val="1"/>
                <c:pt idx="0">
                  <c:v>Series 2</c:v>
                </c:pt>
              </c:strCache>
            </c:strRef>
          </c:tx>
          <c:spPr>
            <a:solidFill>
              <a:schemeClr val="tx1"/>
            </a:solidFill>
            <a:ln>
              <a:solidFill>
                <a:schemeClr val="tx1"/>
              </a:solidFill>
            </a:ln>
            <a:effectLst/>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84B-48D9-8A38-C5F86AE8980F}"/>
            </c:ext>
          </c:extLst>
        </c:ser>
        <c:ser>
          <c:idx val="2"/>
          <c:order val="2"/>
          <c:tx>
            <c:strRef>
              <c:f>Sheet1!$D$1</c:f>
              <c:strCache>
                <c:ptCount val="1"/>
                <c:pt idx="0">
                  <c:v>Series 3</c:v>
                </c:pt>
              </c:strCache>
            </c:strRef>
          </c:tx>
          <c:spPr>
            <a:solidFill>
              <a:schemeClr val="bg1">
                <a:lumMod val="85000"/>
              </a:schemeClr>
            </a:solidFill>
            <a:ln>
              <a:solidFill>
                <a:schemeClr val="bg1">
                  <a:lumMod val="75000"/>
                </a:schemeClr>
              </a:solidFill>
            </a:ln>
            <a:effectLst/>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84B-48D9-8A38-C5F86AE8980F}"/>
            </c:ext>
          </c:extLst>
        </c:ser>
        <c:dLbls>
          <c:showLegendKey val="0"/>
          <c:showVal val="0"/>
          <c:showCatName val="0"/>
          <c:showSerName val="0"/>
          <c:showPercent val="0"/>
          <c:showBubbleSize val="0"/>
        </c:dLbls>
        <c:axId val="873768504"/>
        <c:axId val="873770472"/>
      </c:areaChart>
      <c:catAx>
        <c:axId val="87376850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70472"/>
        <c:crosses val="autoZero"/>
        <c:auto val="1"/>
        <c:lblAlgn val="ctr"/>
        <c:lblOffset val="100"/>
        <c:noMultiLvlLbl val="0"/>
      </c:catAx>
      <c:valAx>
        <c:axId val="87377047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6850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scatterChart>
        <c:scatterStyle val="lineMarker"/>
        <c:varyColors val="0"/>
        <c:ser>
          <c:idx val="0"/>
          <c:order val="0"/>
          <c:tx>
            <c:strRef>
              <c:f>Sheet1!$B$1</c:f>
              <c:strCache>
                <c:ptCount val="1"/>
                <c:pt idx="0">
                  <c:v>Series 1</c:v>
                </c:pt>
              </c:strCache>
            </c:strRef>
          </c:tx>
          <c:spPr>
            <a:ln w="25400" cap="rnd">
              <a:noFill/>
              <a:round/>
            </a:ln>
            <a:effectLst/>
          </c:spPr>
          <c:marker>
            <c:symbol val="circle"/>
            <c:size val="6"/>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12700">
                <a:solidFill>
                  <a:schemeClr val="lt2"/>
                </a:solidFill>
                <a:round/>
              </a:ln>
              <a:effectLst/>
            </c:spPr>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0"/>
          <c:extLst>
            <c:ext xmlns:c16="http://schemas.microsoft.com/office/drawing/2014/chart" uri="{C3380CC4-5D6E-409C-BE32-E72D297353CC}">
              <c16:uniqueId val="{00000000-884B-48D9-8A38-C5F86AE8980F}"/>
            </c:ext>
          </c:extLst>
        </c:ser>
        <c:ser>
          <c:idx val="1"/>
          <c:order val="1"/>
          <c:tx>
            <c:strRef>
              <c:f>Sheet1!$C$1</c:f>
              <c:strCache>
                <c:ptCount val="1"/>
                <c:pt idx="0">
                  <c:v>Series 2</c:v>
                </c:pt>
              </c:strCache>
            </c:strRef>
          </c:tx>
          <c:spPr>
            <a:ln w="25400" cap="rnd">
              <a:noFill/>
              <a:round/>
            </a:ln>
            <a:effectLst/>
          </c:spPr>
          <c:marker>
            <c:symbol val="circle"/>
            <c:size val="6"/>
            <c:spPr>
              <a:solidFill>
                <a:schemeClr val="bg1">
                  <a:lumMod val="85000"/>
                </a:schemeClr>
              </a:solidFill>
              <a:ln w="12700">
                <a:solidFill>
                  <a:schemeClr val="tx1"/>
                </a:solidFill>
                <a:round/>
              </a:ln>
              <a:effectLst/>
            </c:spPr>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0"/>
          <c:extLst>
            <c:ext xmlns:c16="http://schemas.microsoft.com/office/drawing/2014/chart" uri="{C3380CC4-5D6E-409C-BE32-E72D297353CC}">
              <c16:uniqueId val="{00000001-884B-48D9-8A38-C5F86AE8980F}"/>
            </c:ext>
          </c:extLst>
        </c:ser>
        <c:ser>
          <c:idx val="2"/>
          <c:order val="2"/>
          <c:tx>
            <c:strRef>
              <c:f>Sheet1!$D$1</c:f>
              <c:strCache>
                <c:ptCount val="1"/>
                <c:pt idx="0">
                  <c:v>Series 3</c:v>
                </c:pt>
              </c:strCache>
            </c:strRef>
          </c:tx>
          <c:spPr>
            <a:ln w="25400" cap="rnd">
              <a:noFill/>
              <a:round/>
            </a:ln>
            <a:effectLst/>
          </c:spPr>
          <c:marker>
            <c:symbol val="circle"/>
            <c:size val="6"/>
            <c:spPr>
              <a:solidFill>
                <a:schemeClr val="accent1"/>
              </a:solidFill>
              <a:ln w="12700">
                <a:solidFill>
                  <a:schemeClr val="bg1">
                    <a:lumMod val="75000"/>
                  </a:schemeClr>
                </a:solidFill>
                <a:round/>
              </a:ln>
              <a:effectLst/>
            </c:spPr>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0"/>
          <c:extLst>
            <c:ext xmlns:c16="http://schemas.microsoft.com/office/drawing/2014/chart" uri="{C3380CC4-5D6E-409C-BE32-E72D297353CC}">
              <c16:uniqueId val="{00000002-884B-48D9-8A38-C5F86AE8980F}"/>
            </c:ext>
          </c:extLst>
        </c:ser>
        <c:dLbls>
          <c:showLegendKey val="0"/>
          <c:showVal val="0"/>
          <c:showCatName val="0"/>
          <c:showSerName val="0"/>
          <c:showPercent val="0"/>
          <c:showBubbleSize val="0"/>
        </c:dLbls>
        <c:axId val="873768504"/>
        <c:axId val="873770472"/>
      </c:scatterChart>
      <c:valAx>
        <c:axId val="87376850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70472"/>
        <c:crosses val="autoZero"/>
        <c:crossBetween val="midCat"/>
      </c:valAx>
      <c:valAx>
        <c:axId val="87377047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7376850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kumimoji="0" lang="en-US" sz="2128" b="1" i="0" u="none" strike="noStrike" kern="1200" cap="none" spc="0" normalizeH="0" baseline="0" noProof="0" dirty="0">
                <a:ln>
                  <a:noFill/>
                </a:ln>
                <a:solidFill>
                  <a:srgbClr val="6491C8"/>
                </a:solidFill>
                <a:effectLst/>
                <a:uLnTx/>
                <a:uFillTx/>
                <a:latin typeface="Montserrat"/>
              </a:rPr>
              <a:t>Chart Title</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bubbleChart>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bubbleSize>
            <c:numRef>
              <c:f>{1}</c:f>
              <c:numCache>
                <c:formatCode>General</c:formatCode>
                <c:ptCount val="4"/>
                <c:pt idx="0">
                  <c:v>1</c:v>
                </c:pt>
                <c:pt idx="1">
                  <c:v>1</c:v>
                </c:pt>
                <c:pt idx="2">
                  <c:v>1</c:v>
                </c:pt>
                <c:pt idx="3">
                  <c:v>1</c:v>
                </c:pt>
              </c:numCache>
            </c:numRef>
          </c:bubbleSize>
          <c:bubble3D val="0"/>
          <c:extLst>
            <c:ext xmlns:c16="http://schemas.microsoft.com/office/drawing/2014/chart" uri="{C3380CC4-5D6E-409C-BE32-E72D297353CC}">
              <c16:uniqueId val="{00000000-F94F-43F4-A98B-F2A1753F7B96}"/>
            </c:ext>
          </c:extLst>
        </c:ser>
        <c:ser>
          <c:idx val="1"/>
          <c:order val="1"/>
          <c:tx>
            <c:strRef>
              <c:f>Sheet1!$C$1</c:f>
              <c:strCache>
                <c:ptCount val="1"/>
                <c:pt idx="0">
                  <c:v>Series 2</c:v>
                </c:pt>
              </c:strCache>
            </c:strRef>
          </c:tx>
          <c:spPr>
            <a:solidFill>
              <a:schemeClr val="bg1">
                <a:lumMod val="75000"/>
              </a:schemeClr>
            </a:solidFill>
            <a:ln w="25400">
              <a:noFill/>
            </a:ln>
            <a:effectLst/>
          </c:spPr>
          <c:invertIfNegative val="0"/>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bubbleSize>
            <c:numRef>
              <c:f>{1}</c:f>
              <c:numCache>
                <c:formatCode>General</c:formatCode>
                <c:ptCount val="4"/>
                <c:pt idx="0">
                  <c:v>1</c:v>
                </c:pt>
                <c:pt idx="1">
                  <c:v>1</c:v>
                </c:pt>
                <c:pt idx="2">
                  <c:v>1</c:v>
                </c:pt>
                <c:pt idx="3">
                  <c:v>1</c:v>
                </c:pt>
              </c:numCache>
            </c:numRef>
          </c:bubbleSize>
          <c:bubble3D val="0"/>
          <c:extLst>
            <c:ext xmlns:c16="http://schemas.microsoft.com/office/drawing/2014/chart" uri="{C3380CC4-5D6E-409C-BE32-E72D297353CC}">
              <c16:uniqueId val="{00000001-F94F-43F4-A98B-F2A1753F7B96}"/>
            </c:ext>
          </c:extLst>
        </c:ser>
        <c:ser>
          <c:idx val="2"/>
          <c:order val="2"/>
          <c:tx>
            <c:strRef>
              <c:f>Sheet1!$D$1</c:f>
              <c:strCache>
                <c:ptCount val="1"/>
                <c:pt idx="0">
                  <c:v>Series 3</c:v>
                </c:pt>
              </c:strCache>
            </c:strRef>
          </c:tx>
          <c:spPr>
            <a:solidFill>
              <a:schemeClr val="tx1"/>
            </a:solidFill>
            <a:ln w="25400">
              <a:noFill/>
            </a:ln>
            <a:effectLst/>
          </c:spPr>
          <c:invertIfNegative val="0"/>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bubbleSize>
            <c:numRef>
              <c:f>{1}</c:f>
              <c:numCache>
                <c:formatCode>General</c:formatCode>
                <c:ptCount val="4"/>
                <c:pt idx="0">
                  <c:v>1</c:v>
                </c:pt>
                <c:pt idx="1">
                  <c:v>1</c:v>
                </c:pt>
                <c:pt idx="2">
                  <c:v>1</c:v>
                </c:pt>
                <c:pt idx="3">
                  <c:v>1</c:v>
                </c:pt>
              </c:numCache>
            </c:numRef>
          </c:bubbleSize>
          <c:bubble3D val="0"/>
          <c:extLst>
            <c:ext xmlns:c16="http://schemas.microsoft.com/office/drawing/2014/chart" uri="{C3380CC4-5D6E-409C-BE32-E72D297353CC}">
              <c16:uniqueId val="{00000002-F94F-43F4-A98B-F2A1753F7B96}"/>
            </c:ext>
          </c:extLst>
        </c:ser>
        <c:dLbls>
          <c:showLegendKey val="0"/>
          <c:showVal val="0"/>
          <c:showCatName val="0"/>
          <c:showSerName val="0"/>
          <c:showPercent val="0"/>
          <c:showBubbleSize val="0"/>
        </c:dLbls>
        <c:bubbleScale val="100"/>
        <c:showNegBubbles val="0"/>
        <c:axId val="930351952"/>
        <c:axId val="930348672"/>
      </c:bubbleChart>
      <c:valAx>
        <c:axId val="930351952"/>
        <c:scaling>
          <c:orientation val="minMax"/>
        </c:scaling>
        <c:delete val="0"/>
        <c:axPos val="b"/>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30348672"/>
        <c:crosses val="autoZero"/>
        <c:crossBetween val="midCat"/>
      </c:valAx>
      <c:valAx>
        <c:axId val="930348672"/>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93035195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2128" b="1" i="0" u="none" strike="noStrike" kern="1200" baseline="0">
              <a:solidFill>
                <a:srgbClr val="6491C8"/>
              </a:solidFill>
              <a:latin typeface="+mn-lt"/>
              <a:ea typeface="+mn-ea"/>
              <a:cs typeface="+mn-cs"/>
            </a:defRPr>
          </a:pPr>
          <a:r>
            <a:rPr kumimoji="0" lang="en-US" sz="2128" b="1" i="0" u="none" strike="noStrike" kern="1200" cap="none" spc="0" normalizeH="0" baseline="0" noProof="0" dirty="0">
              <a:ln>
                <a:noFill/>
              </a:ln>
              <a:solidFill>
                <a:srgbClr val="6491C8"/>
              </a:solidFill>
              <a:effectLst/>
              <a:uLnTx/>
              <a:uFillTx/>
              <a:latin typeface="Montserrat"/>
            </a:rPr>
            <a:t>Chart Title</a:t>
          </a:r>
        </a:p>
      </cx:txPr>
    </cx:title>
    <cx:plotArea>
      <cx:plotAreaRegion>
        <cx:series layoutId="boxWhisker" uniqueId="{B177C9FB-0787-4237-B5B5-5533A7F67A80}">
          <cx:tx>
            <cx:txData>
              <cx:f>Sheet1!$B$1</cx:f>
              <cx:v>Series 1</cx:v>
            </cx:txData>
          </cx:tx>
          <cx:dataId val="0"/>
          <cx:layoutPr>
            <cx:statistics quartileMethod="exclusive"/>
          </cx:layoutPr>
        </cx:series>
        <cx:series layoutId="boxWhisker" uniqueId="{ED838C43-B744-4122-883D-B910A3B16EED}">
          <cx:tx>
            <cx:txData>
              <cx:f>Sheet1!$C$1</cx:f>
              <cx:v>Series 2</cx:v>
            </cx:txData>
          </cx:tx>
          <cx:spPr>
            <a:solidFill>
              <a:schemeClr val="tx1"/>
            </a:solidFill>
            <a:ln>
              <a:solidFill>
                <a:schemeClr val="tx1"/>
              </a:solidFill>
            </a:ln>
          </cx:spPr>
          <cx:dataId val="1"/>
          <cx:layoutPr>
            <cx:statistics quartileMethod="exclusive"/>
          </cx:layoutPr>
        </cx:series>
        <cx:series layoutId="boxWhisker" uniqueId="{638287F0-C0C9-4C6E-8CBC-5ACB678CD101}">
          <cx:tx>
            <cx:txData>
              <cx:f>Sheet1!$D$1</cx:f>
              <cx:v>Series 3</cx:v>
            </cx:txData>
          </cx:tx>
          <cx:spPr>
            <a:solidFill>
              <a:schemeClr val="bg1">
                <a:lumMod val="75000"/>
              </a:schemeClr>
            </a:solidFill>
            <a:ln>
              <a:solidFill>
                <a:schemeClr val="bg1">
                  <a:lumMod val="75000"/>
                </a:schemeClr>
              </a:solidFill>
            </a:ln>
          </cx:spPr>
          <cx:dataId val="2"/>
          <cx:layoutPr>
            <cx:statistics quartileMethod="exclusive"/>
          </cx:layoutPr>
        </cx:series>
      </cx:plotAreaRegion>
      <cx:axis id="0">
        <cx:catScaling gapWidth="1.5"/>
        <cx:tickLabels/>
      </cx:axis>
      <cx:axis id="1">
        <cx:valScaling/>
        <cx:majorGridlines/>
        <cx:tickLabels/>
      </cx:axis>
    </cx:plotArea>
    <cx:legend pos="t" align="ctr" overlay="0"/>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12/27/2019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12/27/2019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Blank with Footer &amp; Header">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45CC0CBB-9FAB-4A98-88D6-753BFECD2D80}"/>
              </a:ext>
            </a:extLst>
          </p:cNvPr>
          <p:cNvSpPr>
            <a:spLocks noGrp="1"/>
          </p:cNvSpPr>
          <p:nvPr>
            <p:ph type="pic" sz="quarter" idx="13"/>
          </p:nvPr>
        </p:nvSpPr>
        <p:spPr>
          <a:xfrm>
            <a:off x="8272756" y="3465894"/>
            <a:ext cx="3919243" cy="3392104"/>
          </a:xfrm>
          <a:custGeom>
            <a:avLst/>
            <a:gdLst>
              <a:gd name="connsiteX0" fmla="*/ 0 w 3919243"/>
              <a:gd name="connsiteY0" fmla="*/ 0 h 3392104"/>
              <a:gd name="connsiteX1" fmla="*/ 3919243 w 3919243"/>
              <a:gd name="connsiteY1" fmla="*/ 0 h 3392104"/>
              <a:gd name="connsiteX2" fmla="*/ 3919243 w 3919243"/>
              <a:gd name="connsiteY2" fmla="*/ 3392104 h 3392104"/>
              <a:gd name="connsiteX3" fmla="*/ 0 w 3919243"/>
              <a:gd name="connsiteY3" fmla="*/ 3392104 h 3392104"/>
            </a:gdLst>
            <a:ahLst/>
            <a:cxnLst>
              <a:cxn ang="0">
                <a:pos x="connsiteX0" y="connsiteY0"/>
              </a:cxn>
              <a:cxn ang="0">
                <a:pos x="connsiteX1" y="connsiteY1"/>
              </a:cxn>
              <a:cxn ang="0">
                <a:pos x="connsiteX2" y="connsiteY2"/>
              </a:cxn>
              <a:cxn ang="0">
                <a:pos x="connsiteX3" y="connsiteY3"/>
              </a:cxn>
            </a:cxnLst>
            <a:rect l="l" t="t" r="r" b="b"/>
            <a:pathLst>
              <a:path w="3919243" h="3392104">
                <a:moveTo>
                  <a:pt x="0" y="0"/>
                </a:moveTo>
                <a:lnTo>
                  <a:pt x="3919243" y="0"/>
                </a:lnTo>
                <a:lnTo>
                  <a:pt x="3919243" y="3392104"/>
                </a:lnTo>
                <a:lnTo>
                  <a:pt x="0" y="3392104"/>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2B3E8665-6F24-41C9-A8DD-E54BF927DBFC}"/>
              </a:ext>
            </a:extLst>
          </p:cNvPr>
          <p:cNvSpPr>
            <a:spLocks noGrp="1"/>
          </p:cNvSpPr>
          <p:nvPr>
            <p:ph type="pic" sz="quarter" idx="12"/>
          </p:nvPr>
        </p:nvSpPr>
        <p:spPr>
          <a:xfrm>
            <a:off x="8272756" y="-1"/>
            <a:ext cx="3919243" cy="3392104"/>
          </a:xfrm>
          <a:custGeom>
            <a:avLst/>
            <a:gdLst>
              <a:gd name="connsiteX0" fmla="*/ 0 w 3919243"/>
              <a:gd name="connsiteY0" fmla="*/ 0 h 3392104"/>
              <a:gd name="connsiteX1" fmla="*/ 3919243 w 3919243"/>
              <a:gd name="connsiteY1" fmla="*/ 0 h 3392104"/>
              <a:gd name="connsiteX2" fmla="*/ 3919243 w 3919243"/>
              <a:gd name="connsiteY2" fmla="*/ 3392104 h 3392104"/>
              <a:gd name="connsiteX3" fmla="*/ 0 w 3919243"/>
              <a:gd name="connsiteY3" fmla="*/ 3392104 h 3392104"/>
            </a:gdLst>
            <a:ahLst/>
            <a:cxnLst>
              <a:cxn ang="0">
                <a:pos x="connsiteX0" y="connsiteY0"/>
              </a:cxn>
              <a:cxn ang="0">
                <a:pos x="connsiteX1" y="connsiteY1"/>
              </a:cxn>
              <a:cxn ang="0">
                <a:pos x="connsiteX2" y="connsiteY2"/>
              </a:cxn>
              <a:cxn ang="0">
                <a:pos x="connsiteX3" y="connsiteY3"/>
              </a:cxn>
            </a:cxnLst>
            <a:rect l="l" t="t" r="r" b="b"/>
            <a:pathLst>
              <a:path w="3919243" h="3392104">
                <a:moveTo>
                  <a:pt x="0" y="0"/>
                </a:moveTo>
                <a:lnTo>
                  <a:pt x="3919243" y="0"/>
                </a:lnTo>
                <a:lnTo>
                  <a:pt x="3919243" y="3392104"/>
                </a:lnTo>
                <a:lnTo>
                  <a:pt x="0" y="3392104"/>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79E0696F-2D3B-4868-BC5D-F31EF970A643}"/>
              </a:ext>
            </a:extLst>
          </p:cNvPr>
          <p:cNvSpPr>
            <a:spLocks noGrp="1"/>
          </p:cNvSpPr>
          <p:nvPr>
            <p:ph type="pic" sz="quarter" idx="11"/>
          </p:nvPr>
        </p:nvSpPr>
        <p:spPr>
          <a:xfrm>
            <a:off x="5039206" y="0"/>
            <a:ext cx="3161366" cy="6858000"/>
          </a:xfrm>
          <a:custGeom>
            <a:avLst/>
            <a:gdLst>
              <a:gd name="connsiteX0" fmla="*/ 0 w 3161366"/>
              <a:gd name="connsiteY0" fmla="*/ 0 h 6858000"/>
              <a:gd name="connsiteX1" fmla="*/ 3161366 w 3161366"/>
              <a:gd name="connsiteY1" fmla="*/ 0 h 6858000"/>
              <a:gd name="connsiteX2" fmla="*/ 3161366 w 3161366"/>
              <a:gd name="connsiteY2" fmla="*/ 6858000 h 6858000"/>
              <a:gd name="connsiteX3" fmla="*/ 0 w 316136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161366" h="6858000">
                <a:moveTo>
                  <a:pt x="0" y="0"/>
                </a:moveTo>
                <a:lnTo>
                  <a:pt x="3161366" y="0"/>
                </a:lnTo>
                <a:lnTo>
                  <a:pt x="3161366"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2624384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9B8A13F-813C-428A-8C0A-A316FF2848BA}"/>
              </a:ext>
            </a:extLst>
          </p:cNvPr>
          <p:cNvSpPr>
            <a:spLocks noGrp="1"/>
          </p:cNvSpPr>
          <p:nvPr>
            <p:ph type="pic" sz="quarter" idx="11"/>
          </p:nvPr>
        </p:nvSpPr>
        <p:spPr>
          <a:xfrm>
            <a:off x="0" y="3183000"/>
            <a:ext cx="12192000" cy="3675000"/>
          </a:xfrm>
          <a:custGeom>
            <a:avLst/>
            <a:gdLst>
              <a:gd name="connsiteX0" fmla="*/ 0 w 12192000"/>
              <a:gd name="connsiteY0" fmla="*/ 0 h 3675000"/>
              <a:gd name="connsiteX1" fmla="*/ 12192000 w 12192000"/>
              <a:gd name="connsiteY1" fmla="*/ 0 h 3675000"/>
              <a:gd name="connsiteX2" fmla="*/ 12192000 w 12192000"/>
              <a:gd name="connsiteY2" fmla="*/ 3675000 h 3675000"/>
              <a:gd name="connsiteX3" fmla="*/ 0 w 12192000"/>
              <a:gd name="connsiteY3" fmla="*/ 3675000 h 3675000"/>
            </a:gdLst>
            <a:ahLst/>
            <a:cxnLst>
              <a:cxn ang="0">
                <a:pos x="connsiteX0" y="connsiteY0"/>
              </a:cxn>
              <a:cxn ang="0">
                <a:pos x="connsiteX1" y="connsiteY1"/>
              </a:cxn>
              <a:cxn ang="0">
                <a:pos x="connsiteX2" y="connsiteY2"/>
              </a:cxn>
              <a:cxn ang="0">
                <a:pos x="connsiteX3" y="connsiteY3"/>
              </a:cxn>
            </a:cxnLst>
            <a:rect l="l" t="t" r="r" b="b"/>
            <a:pathLst>
              <a:path w="12192000" h="3675000">
                <a:moveTo>
                  <a:pt x="0" y="0"/>
                </a:moveTo>
                <a:lnTo>
                  <a:pt x="12192000" y="0"/>
                </a:lnTo>
                <a:lnTo>
                  <a:pt x="12192000" y="3675000"/>
                </a:lnTo>
                <a:lnTo>
                  <a:pt x="0" y="3675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02683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lank with Footer &amp; Header">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579563E-869E-4759-96A0-A4D991885FD9}"/>
              </a:ext>
            </a:extLst>
          </p:cNvPr>
          <p:cNvSpPr>
            <a:spLocks noGrp="1"/>
          </p:cNvSpPr>
          <p:nvPr>
            <p:ph type="pic" sz="quarter" idx="16" hasCustomPrompt="1"/>
          </p:nvPr>
        </p:nvSpPr>
        <p:spPr>
          <a:xfrm>
            <a:off x="3836920" y="2320094"/>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B581C42C-F77F-467E-B0A8-58622AF23157}"/>
              </a:ext>
            </a:extLst>
          </p:cNvPr>
          <p:cNvSpPr>
            <a:spLocks noGrp="1"/>
          </p:cNvSpPr>
          <p:nvPr>
            <p:ph type="pic" sz="quarter" idx="15" hasCustomPrompt="1"/>
          </p:nvPr>
        </p:nvSpPr>
        <p:spPr>
          <a:xfrm>
            <a:off x="1071359" y="2320094"/>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87E9F4E3-5496-4039-A381-35B9B8A46CC9}"/>
              </a:ext>
            </a:extLst>
          </p:cNvPr>
          <p:cNvSpPr>
            <a:spLocks noGrp="1"/>
          </p:cNvSpPr>
          <p:nvPr>
            <p:ph type="pic" sz="quarter" idx="17" hasCustomPrompt="1"/>
          </p:nvPr>
        </p:nvSpPr>
        <p:spPr>
          <a:xfrm>
            <a:off x="6602481" y="2320094"/>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5" name="Freeform: Shape 14">
            <a:extLst>
              <a:ext uri="{FF2B5EF4-FFF2-40B4-BE49-F238E27FC236}">
                <a16:creationId xmlns:a16="http://schemas.microsoft.com/office/drawing/2014/main" id="{B118F0A6-D82A-4F90-A4CE-050CF9244D48}"/>
              </a:ext>
            </a:extLst>
          </p:cNvPr>
          <p:cNvSpPr>
            <a:spLocks noGrp="1"/>
          </p:cNvSpPr>
          <p:nvPr>
            <p:ph type="pic" sz="quarter" idx="18" hasCustomPrompt="1"/>
          </p:nvPr>
        </p:nvSpPr>
        <p:spPr>
          <a:xfrm>
            <a:off x="9368042" y="2320094"/>
            <a:ext cx="1752600" cy="1752600"/>
          </a:xfrm>
          <a:custGeom>
            <a:avLst/>
            <a:gdLst>
              <a:gd name="connsiteX0" fmla="*/ 876300 w 1752600"/>
              <a:gd name="connsiteY0" fmla="*/ 0 h 1752600"/>
              <a:gd name="connsiteX1" fmla="*/ 1752600 w 1752600"/>
              <a:gd name="connsiteY1" fmla="*/ 876300 h 1752600"/>
              <a:gd name="connsiteX2" fmla="*/ 876300 w 1752600"/>
              <a:gd name="connsiteY2" fmla="*/ 1752600 h 1752600"/>
              <a:gd name="connsiteX3" fmla="*/ 0 w 1752600"/>
              <a:gd name="connsiteY3" fmla="*/ 876300 h 1752600"/>
              <a:gd name="connsiteX4" fmla="*/ 876300 w 1752600"/>
              <a:gd name="connsiteY4" fmla="*/ 0 h 1752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1752600">
                <a:moveTo>
                  <a:pt x="876300" y="0"/>
                </a:moveTo>
                <a:cubicBezTo>
                  <a:pt x="1360267" y="0"/>
                  <a:pt x="1752600" y="392333"/>
                  <a:pt x="1752600" y="876300"/>
                </a:cubicBezTo>
                <a:cubicBezTo>
                  <a:pt x="1752600" y="1360267"/>
                  <a:pt x="1360267" y="1752600"/>
                  <a:pt x="876300" y="1752600"/>
                </a:cubicBezTo>
                <a:cubicBezTo>
                  <a:pt x="392333" y="1752600"/>
                  <a:pt x="0" y="1360267"/>
                  <a:pt x="0" y="876300"/>
                </a:cubicBezTo>
                <a:cubicBezTo>
                  <a:pt x="0" y="392333"/>
                  <a:pt x="392333" y="0"/>
                  <a:pt x="87630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79540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5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1" name="Freeform: Shape 10">
            <a:extLst>
              <a:ext uri="{FF2B5EF4-FFF2-40B4-BE49-F238E27FC236}">
                <a16:creationId xmlns:a16="http://schemas.microsoft.com/office/drawing/2014/main" id="{AA0E3B17-4D75-47E0-9A9A-AC1CAF5EFF2B}"/>
              </a:ext>
            </a:extLst>
          </p:cNvPr>
          <p:cNvSpPr>
            <a:spLocks noGrp="1"/>
          </p:cNvSpPr>
          <p:nvPr>
            <p:ph type="pic" sz="quarter" idx="15" hasCustomPrompt="1"/>
          </p:nvPr>
        </p:nvSpPr>
        <p:spPr>
          <a:xfrm>
            <a:off x="-597656" y="2314036"/>
            <a:ext cx="5296755" cy="2352152"/>
          </a:xfrm>
          <a:custGeom>
            <a:avLst/>
            <a:gdLst>
              <a:gd name="connsiteX0" fmla="*/ 0 w 5296755"/>
              <a:gd name="connsiteY0" fmla="*/ 0 h 2352152"/>
              <a:gd name="connsiteX1" fmla="*/ 3729442 w 5296755"/>
              <a:gd name="connsiteY1" fmla="*/ 0 h 2352152"/>
              <a:gd name="connsiteX2" fmla="*/ 5296755 w 5296755"/>
              <a:gd name="connsiteY2" fmla="*/ 2352152 h 2352152"/>
              <a:gd name="connsiteX3" fmla="*/ 1570372 w 5296755"/>
              <a:gd name="connsiteY3" fmla="*/ 2352152 h 2352152"/>
            </a:gdLst>
            <a:ahLst/>
            <a:cxnLst>
              <a:cxn ang="0">
                <a:pos x="connsiteX0" y="connsiteY0"/>
              </a:cxn>
              <a:cxn ang="0">
                <a:pos x="connsiteX1" y="connsiteY1"/>
              </a:cxn>
              <a:cxn ang="0">
                <a:pos x="connsiteX2" y="connsiteY2"/>
              </a:cxn>
              <a:cxn ang="0">
                <a:pos x="connsiteX3" y="connsiteY3"/>
              </a:cxn>
            </a:cxnLst>
            <a:rect l="l" t="t" r="r" b="b"/>
            <a:pathLst>
              <a:path w="5296755" h="2352152">
                <a:moveTo>
                  <a:pt x="0" y="0"/>
                </a:moveTo>
                <a:lnTo>
                  <a:pt x="3729442" y="0"/>
                </a:lnTo>
                <a:lnTo>
                  <a:pt x="5296755" y="2352152"/>
                </a:lnTo>
                <a:lnTo>
                  <a:pt x="1570372" y="23521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26952A06-2FEE-4EB5-B56E-61F4FBE609D5}"/>
              </a:ext>
            </a:extLst>
          </p:cNvPr>
          <p:cNvSpPr>
            <a:spLocks noGrp="1"/>
          </p:cNvSpPr>
          <p:nvPr>
            <p:ph type="pic" sz="quarter" idx="16" hasCustomPrompt="1"/>
          </p:nvPr>
        </p:nvSpPr>
        <p:spPr>
          <a:xfrm>
            <a:off x="3259458" y="2314036"/>
            <a:ext cx="5296755" cy="2352152"/>
          </a:xfrm>
          <a:custGeom>
            <a:avLst/>
            <a:gdLst>
              <a:gd name="connsiteX0" fmla="*/ 0 w 5296755"/>
              <a:gd name="connsiteY0" fmla="*/ 0 h 2352152"/>
              <a:gd name="connsiteX1" fmla="*/ 3729442 w 5296755"/>
              <a:gd name="connsiteY1" fmla="*/ 0 h 2352152"/>
              <a:gd name="connsiteX2" fmla="*/ 5296755 w 5296755"/>
              <a:gd name="connsiteY2" fmla="*/ 2352152 h 2352152"/>
              <a:gd name="connsiteX3" fmla="*/ 1570372 w 5296755"/>
              <a:gd name="connsiteY3" fmla="*/ 2352152 h 2352152"/>
            </a:gdLst>
            <a:ahLst/>
            <a:cxnLst>
              <a:cxn ang="0">
                <a:pos x="connsiteX0" y="connsiteY0"/>
              </a:cxn>
              <a:cxn ang="0">
                <a:pos x="connsiteX1" y="connsiteY1"/>
              </a:cxn>
              <a:cxn ang="0">
                <a:pos x="connsiteX2" y="connsiteY2"/>
              </a:cxn>
              <a:cxn ang="0">
                <a:pos x="connsiteX3" y="connsiteY3"/>
              </a:cxn>
            </a:cxnLst>
            <a:rect l="l" t="t" r="r" b="b"/>
            <a:pathLst>
              <a:path w="5296755" h="2352152">
                <a:moveTo>
                  <a:pt x="0" y="0"/>
                </a:moveTo>
                <a:lnTo>
                  <a:pt x="3729442" y="0"/>
                </a:lnTo>
                <a:lnTo>
                  <a:pt x="5296755" y="2352152"/>
                </a:lnTo>
                <a:lnTo>
                  <a:pt x="1570372" y="23521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2BA4102D-4EDF-47B6-9665-301DEA0BCC11}"/>
              </a:ext>
            </a:extLst>
          </p:cNvPr>
          <p:cNvSpPr>
            <a:spLocks noGrp="1"/>
          </p:cNvSpPr>
          <p:nvPr>
            <p:ph type="pic" sz="quarter" idx="17" hasCustomPrompt="1"/>
          </p:nvPr>
        </p:nvSpPr>
        <p:spPr>
          <a:xfrm>
            <a:off x="7116571" y="2314036"/>
            <a:ext cx="5296755" cy="2352152"/>
          </a:xfrm>
          <a:custGeom>
            <a:avLst/>
            <a:gdLst>
              <a:gd name="connsiteX0" fmla="*/ 0 w 5296755"/>
              <a:gd name="connsiteY0" fmla="*/ 0 h 2352152"/>
              <a:gd name="connsiteX1" fmla="*/ 3729442 w 5296755"/>
              <a:gd name="connsiteY1" fmla="*/ 0 h 2352152"/>
              <a:gd name="connsiteX2" fmla="*/ 5296755 w 5296755"/>
              <a:gd name="connsiteY2" fmla="*/ 2352152 h 2352152"/>
              <a:gd name="connsiteX3" fmla="*/ 1570372 w 5296755"/>
              <a:gd name="connsiteY3" fmla="*/ 2352152 h 2352152"/>
            </a:gdLst>
            <a:ahLst/>
            <a:cxnLst>
              <a:cxn ang="0">
                <a:pos x="connsiteX0" y="connsiteY0"/>
              </a:cxn>
              <a:cxn ang="0">
                <a:pos x="connsiteX1" y="connsiteY1"/>
              </a:cxn>
              <a:cxn ang="0">
                <a:pos x="connsiteX2" y="connsiteY2"/>
              </a:cxn>
              <a:cxn ang="0">
                <a:pos x="connsiteX3" y="connsiteY3"/>
              </a:cxn>
            </a:cxnLst>
            <a:rect l="l" t="t" r="r" b="b"/>
            <a:pathLst>
              <a:path w="5296755" h="2352152">
                <a:moveTo>
                  <a:pt x="0" y="0"/>
                </a:moveTo>
                <a:lnTo>
                  <a:pt x="3729442" y="0"/>
                </a:lnTo>
                <a:lnTo>
                  <a:pt x="5296755" y="2352152"/>
                </a:lnTo>
                <a:lnTo>
                  <a:pt x="1570372" y="23521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808460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4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6" name="Picture Placeholder 5">
            <a:extLst>
              <a:ext uri="{FF2B5EF4-FFF2-40B4-BE49-F238E27FC236}">
                <a16:creationId xmlns:a16="http://schemas.microsoft.com/office/drawing/2014/main" id="{E1F60498-8558-49E7-ACDE-ACBBB743BB9A}"/>
              </a:ext>
            </a:extLst>
          </p:cNvPr>
          <p:cNvSpPr>
            <a:spLocks noGrp="1"/>
          </p:cNvSpPr>
          <p:nvPr>
            <p:ph type="pic" sz="quarter" idx="11"/>
          </p:nvPr>
        </p:nvSpPr>
        <p:spPr>
          <a:xfrm>
            <a:off x="1" y="4782457"/>
            <a:ext cx="12192000" cy="2075543"/>
          </a:xfrm>
          <a:custGeom>
            <a:avLst/>
            <a:gdLst>
              <a:gd name="connsiteX0" fmla="*/ 0 w 12192000"/>
              <a:gd name="connsiteY0" fmla="*/ 0 h 2075543"/>
              <a:gd name="connsiteX1" fmla="*/ 12192000 w 12192000"/>
              <a:gd name="connsiteY1" fmla="*/ 0 h 2075543"/>
              <a:gd name="connsiteX2" fmla="*/ 12192000 w 12192000"/>
              <a:gd name="connsiteY2" fmla="*/ 2075543 h 2075543"/>
              <a:gd name="connsiteX3" fmla="*/ 0 w 12192000"/>
              <a:gd name="connsiteY3" fmla="*/ 2075543 h 2075543"/>
            </a:gdLst>
            <a:ahLst/>
            <a:cxnLst>
              <a:cxn ang="0">
                <a:pos x="connsiteX0" y="connsiteY0"/>
              </a:cxn>
              <a:cxn ang="0">
                <a:pos x="connsiteX1" y="connsiteY1"/>
              </a:cxn>
              <a:cxn ang="0">
                <a:pos x="connsiteX2" y="connsiteY2"/>
              </a:cxn>
              <a:cxn ang="0">
                <a:pos x="connsiteX3" y="connsiteY3"/>
              </a:cxn>
            </a:cxnLst>
            <a:rect l="l" t="t" r="r" b="b"/>
            <a:pathLst>
              <a:path w="12192000" h="2075543">
                <a:moveTo>
                  <a:pt x="0" y="0"/>
                </a:moveTo>
                <a:lnTo>
                  <a:pt x="12192000" y="0"/>
                </a:lnTo>
                <a:lnTo>
                  <a:pt x="12192000" y="2075543"/>
                </a:lnTo>
                <a:lnTo>
                  <a:pt x="0" y="207554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163736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9" name="Freeform: Shape 8">
            <a:extLst>
              <a:ext uri="{FF2B5EF4-FFF2-40B4-BE49-F238E27FC236}">
                <a16:creationId xmlns:a16="http://schemas.microsoft.com/office/drawing/2014/main" id="{42A41C37-9DAE-43EC-AE24-4963E10A5D04}"/>
              </a:ext>
            </a:extLst>
          </p:cNvPr>
          <p:cNvSpPr>
            <a:spLocks noGrp="1"/>
          </p:cNvSpPr>
          <p:nvPr>
            <p:ph type="pic" sz="quarter" idx="11"/>
          </p:nvPr>
        </p:nvSpPr>
        <p:spPr>
          <a:xfrm>
            <a:off x="1927326" y="2214209"/>
            <a:ext cx="2127048" cy="2127048"/>
          </a:xfrm>
          <a:custGeom>
            <a:avLst/>
            <a:gdLst>
              <a:gd name="connsiteX0" fmla="*/ 1063524 w 2127048"/>
              <a:gd name="connsiteY0" fmla="*/ 0 h 2127048"/>
              <a:gd name="connsiteX1" fmla="*/ 2127048 w 2127048"/>
              <a:gd name="connsiteY1" fmla="*/ 1063524 h 2127048"/>
              <a:gd name="connsiteX2" fmla="*/ 1063524 w 2127048"/>
              <a:gd name="connsiteY2" fmla="*/ 2127048 h 2127048"/>
              <a:gd name="connsiteX3" fmla="*/ 0 w 2127048"/>
              <a:gd name="connsiteY3" fmla="*/ 1063524 h 2127048"/>
              <a:gd name="connsiteX4" fmla="*/ 1063524 w 2127048"/>
              <a:gd name="connsiteY4" fmla="*/ 0 h 212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048" h="2127048">
                <a:moveTo>
                  <a:pt x="1063524" y="0"/>
                </a:moveTo>
                <a:cubicBezTo>
                  <a:pt x="1650892" y="0"/>
                  <a:pt x="2127048" y="476156"/>
                  <a:pt x="2127048" y="1063524"/>
                </a:cubicBezTo>
                <a:cubicBezTo>
                  <a:pt x="2127048" y="1650892"/>
                  <a:pt x="1650892" y="2127048"/>
                  <a:pt x="1063524" y="2127048"/>
                </a:cubicBezTo>
                <a:cubicBezTo>
                  <a:pt x="476156" y="2127048"/>
                  <a:pt x="0" y="1650892"/>
                  <a:pt x="0" y="1063524"/>
                </a:cubicBezTo>
                <a:cubicBezTo>
                  <a:pt x="0" y="476156"/>
                  <a:pt x="476156" y="0"/>
                  <a:pt x="1063524" y="0"/>
                </a:cubicBezTo>
                <a:close/>
              </a:path>
            </a:pathLst>
          </a:custGeom>
        </p:spPr>
        <p:txBody>
          <a:bodyPr wrap="square" anchor="ctr">
            <a:noAutofit/>
          </a:bodyPr>
          <a:lstStyle>
            <a:lvl1pPr marL="0" indent="0" algn="ctr">
              <a:buNone/>
              <a:defRPr sz="1200"/>
            </a:lvl1pPr>
          </a:lstStyle>
          <a:p>
            <a:endParaRPr lang="en-US" dirty="0"/>
          </a:p>
        </p:txBody>
      </p:sp>
      <p:sp>
        <p:nvSpPr>
          <p:cNvPr id="10" name="Freeform: Shape 9">
            <a:extLst>
              <a:ext uri="{FF2B5EF4-FFF2-40B4-BE49-F238E27FC236}">
                <a16:creationId xmlns:a16="http://schemas.microsoft.com/office/drawing/2014/main" id="{62BF9EE5-8044-4073-8375-869378D9A491}"/>
              </a:ext>
            </a:extLst>
          </p:cNvPr>
          <p:cNvSpPr>
            <a:spLocks noGrp="1"/>
          </p:cNvSpPr>
          <p:nvPr>
            <p:ph type="pic" sz="quarter" idx="12"/>
          </p:nvPr>
        </p:nvSpPr>
        <p:spPr>
          <a:xfrm>
            <a:off x="5032476" y="2214209"/>
            <a:ext cx="2127048" cy="2127048"/>
          </a:xfrm>
          <a:custGeom>
            <a:avLst/>
            <a:gdLst>
              <a:gd name="connsiteX0" fmla="*/ 1063524 w 2127048"/>
              <a:gd name="connsiteY0" fmla="*/ 0 h 2127048"/>
              <a:gd name="connsiteX1" fmla="*/ 2127048 w 2127048"/>
              <a:gd name="connsiteY1" fmla="*/ 1063524 h 2127048"/>
              <a:gd name="connsiteX2" fmla="*/ 1063524 w 2127048"/>
              <a:gd name="connsiteY2" fmla="*/ 2127048 h 2127048"/>
              <a:gd name="connsiteX3" fmla="*/ 0 w 2127048"/>
              <a:gd name="connsiteY3" fmla="*/ 1063524 h 2127048"/>
              <a:gd name="connsiteX4" fmla="*/ 1063524 w 2127048"/>
              <a:gd name="connsiteY4" fmla="*/ 0 h 212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048" h="2127048">
                <a:moveTo>
                  <a:pt x="1063524" y="0"/>
                </a:moveTo>
                <a:cubicBezTo>
                  <a:pt x="1650892" y="0"/>
                  <a:pt x="2127048" y="476156"/>
                  <a:pt x="2127048" y="1063524"/>
                </a:cubicBezTo>
                <a:cubicBezTo>
                  <a:pt x="2127048" y="1650892"/>
                  <a:pt x="1650892" y="2127048"/>
                  <a:pt x="1063524" y="2127048"/>
                </a:cubicBezTo>
                <a:cubicBezTo>
                  <a:pt x="476156" y="2127048"/>
                  <a:pt x="0" y="1650892"/>
                  <a:pt x="0" y="1063524"/>
                </a:cubicBezTo>
                <a:cubicBezTo>
                  <a:pt x="0" y="476156"/>
                  <a:pt x="476156" y="0"/>
                  <a:pt x="1063524" y="0"/>
                </a:cubicBez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9CC28052-9A49-4DEC-9EEF-184C5D859C05}"/>
              </a:ext>
            </a:extLst>
          </p:cNvPr>
          <p:cNvSpPr>
            <a:spLocks noGrp="1"/>
          </p:cNvSpPr>
          <p:nvPr>
            <p:ph type="pic" sz="quarter" idx="13"/>
          </p:nvPr>
        </p:nvSpPr>
        <p:spPr>
          <a:xfrm>
            <a:off x="8137626" y="2214209"/>
            <a:ext cx="2127048" cy="2127048"/>
          </a:xfrm>
          <a:custGeom>
            <a:avLst/>
            <a:gdLst>
              <a:gd name="connsiteX0" fmla="*/ 1063524 w 2127048"/>
              <a:gd name="connsiteY0" fmla="*/ 0 h 2127048"/>
              <a:gd name="connsiteX1" fmla="*/ 2127048 w 2127048"/>
              <a:gd name="connsiteY1" fmla="*/ 1063524 h 2127048"/>
              <a:gd name="connsiteX2" fmla="*/ 1063524 w 2127048"/>
              <a:gd name="connsiteY2" fmla="*/ 2127048 h 2127048"/>
              <a:gd name="connsiteX3" fmla="*/ 0 w 2127048"/>
              <a:gd name="connsiteY3" fmla="*/ 1063524 h 2127048"/>
              <a:gd name="connsiteX4" fmla="*/ 1063524 w 2127048"/>
              <a:gd name="connsiteY4" fmla="*/ 0 h 2127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048" h="2127048">
                <a:moveTo>
                  <a:pt x="1063524" y="0"/>
                </a:moveTo>
                <a:cubicBezTo>
                  <a:pt x="1650892" y="0"/>
                  <a:pt x="2127048" y="476156"/>
                  <a:pt x="2127048" y="1063524"/>
                </a:cubicBezTo>
                <a:cubicBezTo>
                  <a:pt x="2127048" y="1650892"/>
                  <a:pt x="1650892" y="2127048"/>
                  <a:pt x="1063524" y="2127048"/>
                </a:cubicBezTo>
                <a:cubicBezTo>
                  <a:pt x="476156" y="2127048"/>
                  <a:pt x="0" y="1650892"/>
                  <a:pt x="0" y="1063524"/>
                </a:cubicBezTo>
                <a:cubicBezTo>
                  <a:pt x="0" y="476156"/>
                  <a:pt x="476156" y="0"/>
                  <a:pt x="1063524"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4145678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Blank with Footer &amp; Hea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1" name="Picture Placeholder 2">
            <a:extLst>
              <a:ext uri="{FF2B5EF4-FFF2-40B4-BE49-F238E27FC236}">
                <a16:creationId xmlns:a16="http://schemas.microsoft.com/office/drawing/2014/main" id="{AA883ADC-BAD8-4617-A5DD-932FA26AAA0F}"/>
              </a:ext>
            </a:extLst>
          </p:cNvPr>
          <p:cNvSpPr>
            <a:spLocks noGrp="1"/>
          </p:cNvSpPr>
          <p:nvPr>
            <p:ph type="pic" sz="quarter" idx="11"/>
          </p:nvPr>
        </p:nvSpPr>
        <p:spPr>
          <a:xfrm>
            <a:off x="1436454" y="4329904"/>
            <a:ext cx="3701601" cy="2528095"/>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4413425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Blank with Footer &amp; Header">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322F0FB2-236D-4F7B-B857-1C57547A2101}"/>
              </a:ext>
            </a:extLst>
          </p:cNvPr>
          <p:cNvSpPr>
            <a:spLocks noGrp="1"/>
          </p:cNvSpPr>
          <p:nvPr>
            <p:ph type="pic" sz="quarter" idx="12"/>
          </p:nvPr>
        </p:nvSpPr>
        <p:spPr>
          <a:xfrm>
            <a:off x="3657601" y="2225648"/>
            <a:ext cx="2380342" cy="2380342"/>
          </a:xfrm>
          <a:custGeom>
            <a:avLst/>
            <a:gdLst>
              <a:gd name="connsiteX0" fmla="*/ 0 w 2380342"/>
              <a:gd name="connsiteY0" fmla="*/ 0 h 2380342"/>
              <a:gd name="connsiteX1" fmla="*/ 2380342 w 2380342"/>
              <a:gd name="connsiteY1" fmla="*/ 0 h 2380342"/>
              <a:gd name="connsiteX2" fmla="*/ 2380342 w 2380342"/>
              <a:gd name="connsiteY2" fmla="*/ 2380342 h 2380342"/>
              <a:gd name="connsiteX3" fmla="*/ 0 w 2380342"/>
              <a:gd name="connsiteY3" fmla="*/ 2380342 h 2380342"/>
            </a:gdLst>
            <a:ahLst/>
            <a:cxnLst>
              <a:cxn ang="0">
                <a:pos x="connsiteX0" y="connsiteY0"/>
              </a:cxn>
              <a:cxn ang="0">
                <a:pos x="connsiteX1" y="connsiteY1"/>
              </a:cxn>
              <a:cxn ang="0">
                <a:pos x="connsiteX2" y="connsiteY2"/>
              </a:cxn>
              <a:cxn ang="0">
                <a:pos x="connsiteX3" y="connsiteY3"/>
              </a:cxn>
            </a:cxnLst>
            <a:rect l="l" t="t" r="r" b="b"/>
            <a:pathLst>
              <a:path w="2380342" h="2380342">
                <a:moveTo>
                  <a:pt x="0" y="0"/>
                </a:moveTo>
                <a:lnTo>
                  <a:pt x="2380342" y="0"/>
                </a:lnTo>
                <a:lnTo>
                  <a:pt x="2380342" y="2380342"/>
                </a:lnTo>
                <a:lnTo>
                  <a:pt x="0" y="2380342"/>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695B04CF-FB20-42D0-ADAF-DE6CF4683DF0}"/>
              </a:ext>
            </a:extLst>
          </p:cNvPr>
          <p:cNvSpPr>
            <a:spLocks noGrp="1"/>
          </p:cNvSpPr>
          <p:nvPr>
            <p:ph type="pic" sz="quarter" idx="13"/>
          </p:nvPr>
        </p:nvSpPr>
        <p:spPr>
          <a:xfrm>
            <a:off x="6154058" y="2225648"/>
            <a:ext cx="2380342" cy="2380342"/>
          </a:xfrm>
          <a:custGeom>
            <a:avLst/>
            <a:gdLst>
              <a:gd name="connsiteX0" fmla="*/ 0 w 2380342"/>
              <a:gd name="connsiteY0" fmla="*/ 0 h 2380342"/>
              <a:gd name="connsiteX1" fmla="*/ 2380342 w 2380342"/>
              <a:gd name="connsiteY1" fmla="*/ 0 h 2380342"/>
              <a:gd name="connsiteX2" fmla="*/ 2380342 w 2380342"/>
              <a:gd name="connsiteY2" fmla="*/ 2380342 h 2380342"/>
              <a:gd name="connsiteX3" fmla="*/ 0 w 2380342"/>
              <a:gd name="connsiteY3" fmla="*/ 2380342 h 2380342"/>
            </a:gdLst>
            <a:ahLst/>
            <a:cxnLst>
              <a:cxn ang="0">
                <a:pos x="connsiteX0" y="connsiteY0"/>
              </a:cxn>
              <a:cxn ang="0">
                <a:pos x="connsiteX1" y="connsiteY1"/>
              </a:cxn>
              <a:cxn ang="0">
                <a:pos x="connsiteX2" y="connsiteY2"/>
              </a:cxn>
              <a:cxn ang="0">
                <a:pos x="connsiteX3" y="connsiteY3"/>
              </a:cxn>
            </a:cxnLst>
            <a:rect l="l" t="t" r="r" b="b"/>
            <a:pathLst>
              <a:path w="2380342" h="2380342">
                <a:moveTo>
                  <a:pt x="0" y="0"/>
                </a:moveTo>
                <a:lnTo>
                  <a:pt x="2380342" y="0"/>
                </a:lnTo>
                <a:lnTo>
                  <a:pt x="2380342" y="2380342"/>
                </a:lnTo>
                <a:lnTo>
                  <a:pt x="0" y="2380342"/>
                </a:lnTo>
                <a:close/>
              </a:path>
            </a:pathLst>
          </a:custGeom>
        </p:spPr>
        <p:txBody>
          <a:bodyPr wrap="square" anchor="ctr">
            <a:noAutofit/>
          </a:bodyPr>
          <a:lstStyle>
            <a:lvl1pPr marL="0" indent="0" algn="ctr">
              <a:buNone/>
              <a:defRPr sz="1200"/>
            </a:lvl1pPr>
          </a:lstStyle>
          <a:p>
            <a:endParaRPr lang="en-US" dirty="0"/>
          </a:p>
        </p:txBody>
      </p:sp>
      <p:sp>
        <p:nvSpPr>
          <p:cNvPr id="3" name="Title 2">
            <a:extLst>
              <a:ext uri="{FF2B5EF4-FFF2-40B4-BE49-F238E27FC236}">
                <a16:creationId xmlns:a16="http://schemas.microsoft.com/office/drawing/2014/main" id="{B6C80AE8-76D6-4E55-9D8F-019116F10B0D}"/>
              </a:ext>
            </a:extLst>
          </p:cNvPr>
          <p:cNvSpPr>
            <a:spLocks noGrp="1"/>
          </p:cNvSpPr>
          <p:nvPr>
            <p:ph type="title"/>
          </p:nvPr>
        </p:nvSpPr>
        <p:spPr/>
        <p:txBody>
          <a:bodyPr/>
          <a:lstStyle/>
          <a:p>
            <a:r>
              <a:rPr lang="en-US" dirty="0"/>
              <a:t>Click to edit Master title style</a:t>
            </a:r>
          </a:p>
        </p:txBody>
      </p:sp>
      <p:sp>
        <p:nvSpPr>
          <p:cNvPr id="10" name="Freeform: Shape 9">
            <a:extLst>
              <a:ext uri="{FF2B5EF4-FFF2-40B4-BE49-F238E27FC236}">
                <a16:creationId xmlns:a16="http://schemas.microsoft.com/office/drawing/2014/main" id="{CEFE33A2-FF64-49BD-A877-877963158161}"/>
              </a:ext>
            </a:extLst>
          </p:cNvPr>
          <p:cNvSpPr>
            <a:spLocks noGrp="1"/>
          </p:cNvSpPr>
          <p:nvPr>
            <p:ph type="pic" sz="quarter" idx="11"/>
          </p:nvPr>
        </p:nvSpPr>
        <p:spPr>
          <a:xfrm>
            <a:off x="1161144" y="2225648"/>
            <a:ext cx="2380342" cy="2380342"/>
          </a:xfrm>
          <a:custGeom>
            <a:avLst/>
            <a:gdLst>
              <a:gd name="connsiteX0" fmla="*/ 0 w 2380342"/>
              <a:gd name="connsiteY0" fmla="*/ 0 h 2380342"/>
              <a:gd name="connsiteX1" fmla="*/ 2380342 w 2380342"/>
              <a:gd name="connsiteY1" fmla="*/ 0 h 2380342"/>
              <a:gd name="connsiteX2" fmla="*/ 2380342 w 2380342"/>
              <a:gd name="connsiteY2" fmla="*/ 2380342 h 2380342"/>
              <a:gd name="connsiteX3" fmla="*/ 0 w 2380342"/>
              <a:gd name="connsiteY3" fmla="*/ 2380342 h 2380342"/>
            </a:gdLst>
            <a:ahLst/>
            <a:cxnLst>
              <a:cxn ang="0">
                <a:pos x="connsiteX0" y="connsiteY0"/>
              </a:cxn>
              <a:cxn ang="0">
                <a:pos x="connsiteX1" y="connsiteY1"/>
              </a:cxn>
              <a:cxn ang="0">
                <a:pos x="connsiteX2" y="connsiteY2"/>
              </a:cxn>
              <a:cxn ang="0">
                <a:pos x="connsiteX3" y="connsiteY3"/>
              </a:cxn>
            </a:cxnLst>
            <a:rect l="l" t="t" r="r" b="b"/>
            <a:pathLst>
              <a:path w="2380342" h="2380342">
                <a:moveTo>
                  <a:pt x="0" y="0"/>
                </a:moveTo>
                <a:lnTo>
                  <a:pt x="2380342" y="0"/>
                </a:lnTo>
                <a:lnTo>
                  <a:pt x="2380342" y="2380342"/>
                </a:lnTo>
                <a:lnTo>
                  <a:pt x="0" y="2380342"/>
                </a:lnTo>
                <a:close/>
              </a:path>
            </a:pathLst>
          </a:custGeom>
        </p:spPr>
        <p:txBody>
          <a:bodyPr wrap="square" anchor="ctr">
            <a:noAutofit/>
          </a:bodyPr>
          <a:lstStyle>
            <a:lvl1pPr marL="0" indent="0" algn="ctr">
              <a:buNone/>
              <a:defRPr sz="1200"/>
            </a:lvl1pPr>
          </a:lstStyle>
          <a:p>
            <a:endParaRPr lang="en-US" dirty="0"/>
          </a:p>
        </p:txBody>
      </p:sp>
      <p:sp>
        <p:nvSpPr>
          <p:cNvPr id="14" name="Freeform: Shape 13">
            <a:extLst>
              <a:ext uri="{FF2B5EF4-FFF2-40B4-BE49-F238E27FC236}">
                <a16:creationId xmlns:a16="http://schemas.microsoft.com/office/drawing/2014/main" id="{726BE1C4-FD09-424F-B1FA-75475B7E9111}"/>
              </a:ext>
            </a:extLst>
          </p:cNvPr>
          <p:cNvSpPr>
            <a:spLocks noGrp="1"/>
          </p:cNvSpPr>
          <p:nvPr>
            <p:ph type="pic" sz="quarter" idx="14"/>
          </p:nvPr>
        </p:nvSpPr>
        <p:spPr>
          <a:xfrm>
            <a:off x="8650515" y="2225648"/>
            <a:ext cx="2380342" cy="2380342"/>
          </a:xfrm>
          <a:custGeom>
            <a:avLst/>
            <a:gdLst>
              <a:gd name="connsiteX0" fmla="*/ 0 w 2380342"/>
              <a:gd name="connsiteY0" fmla="*/ 0 h 2380342"/>
              <a:gd name="connsiteX1" fmla="*/ 2380342 w 2380342"/>
              <a:gd name="connsiteY1" fmla="*/ 0 h 2380342"/>
              <a:gd name="connsiteX2" fmla="*/ 2380342 w 2380342"/>
              <a:gd name="connsiteY2" fmla="*/ 2380342 h 2380342"/>
              <a:gd name="connsiteX3" fmla="*/ 0 w 2380342"/>
              <a:gd name="connsiteY3" fmla="*/ 2380342 h 2380342"/>
            </a:gdLst>
            <a:ahLst/>
            <a:cxnLst>
              <a:cxn ang="0">
                <a:pos x="connsiteX0" y="connsiteY0"/>
              </a:cxn>
              <a:cxn ang="0">
                <a:pos x="connsiteX1" y="connsiteY1"/>
              </a:cxn>
              <a:cxn ang="0">
                <a:pos x="connsiteX2" y="connsiteY2"/>
              </a:cxn>
              <a:cxn ang="0">
                <a:pos x="connsiteX3" y="connsiteY3"/>
              </a:cxn>
            </a:cxnLst>
            <a:rect l="l" t="t" r="r" b="b"/>
            <a:pathLst>
              <a:path w="2380342" h="2380342">
                <a:moveTo>
                  <a:pt x="0" y="0"/>
                </a:moveTo>
                <a:lnTo>
                  <a:pt x="2380342" y="0"/>
                </a:lnTo>
                <a:lnTo>
                  <a:pt x="2380342" y="2380342"/>
                </a:lnTo>
                <a:lnTo>
                  <a:pt x="0" y="238034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8617580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1999" cy="687536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1365209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with Footer &amp; Header">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AA202A3-54D9-4AE5-AD8B-6EC66E6B0955}"/>
              </a:ext>
            </a:extLst>
          </p:cNvPr>
          <p:cNvSpPr>
            <a:spLocks noGrp="1"/>
          </p:cNvSpPr>
          <p:nvPr>
            <p:ph type="pic" sz="quarter" idx="11"/>
          </p:nvPr>
        </p:nvSpPr>
        <p:spPr>
          <a:xfrm>
            <a:off x="1799771" y="1494971"/>
            <a:ext cx="4644573" cy="3868058"/>
          </a:xfrm>
          <a:custGeom>
            <a:avLst/>
            <a:gdLst>
              <a:gd name="connsiteX0" fmla="*/ 0 w 4644573"/>
              <a:gd name="connsiteY0" fmla="*/ 0 h 3868058"/>
              <a:gd name="connsiteX1" fmla="*/ 4644573 w 4644573"/>
              <a:gd name="connsiteY1" fmla="*/ 0 h 3868058"/>
              <a:gd name="connsiteX2" fmla="*/ 4644573 w 4644573"/>
              <a:gd name="connsiteY2" fmla="*/ 3868058 h 3868058"/>
              <a:gd name="connsiteX3" fmla="*/ 0 w 4644573"/>
              <a:gd name="connsiteY3" fmla="*/ 3868058 h 3868058"/>
            </a:gdLst>
            <a:ahLst/>
            <a:cxnLst>
              <a:cxn ang="0">
                <a:pos x="connsiteX0" y="connsiteY0"/>
              </a:cxn>
              <a:cxn ang="0">
                <a:pos x="connsiteX1" y="connsiteY1"/>
              </a:cxn>
              <a:cxn ang="0">
                <a:pos x="connsiteX2" y="connsiteY2"/>
              </a:cxn>
              <a:cxn ang="0">
                <a:pos x="connsiteX3" y="connsiteY3"/>
              </a:cxn>
            </a:cxnLst>
            <a:rect l="l" t="t" r="r" b="b"/>
            <a:pathLst>
              <a:path w="4644573" h="3868058">
                <a:moveTo>
                  <a:pt x="0" y="0"/>
                </a:moveTo>
                <a:lnTo>
                  <a:pt x="4644573" y="0"/>
                </a:lnTo>
                <a:lnTo>
                  <a:pt x="4644573" y="3868058"/>
                </a:lnTo>
                <a:lnTo>
                  <a:pt x="0" y="386805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684740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Blank with Footer &amp;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68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7_Blank with Footer &amp; Header">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8EDAF70A-3FF8-44AE-83EA-27F996042177}"/>
              </a:ext>
            </a:extLst>
          </p:cNvPr>
          <p:cNvSpPr>
            <a:spLocks noGrp="1"/>
          </p:cNvSpPr>
          <p:nvPr>
            <p:ph type="pic" sz="quarter" idx="14"/>
          </p:nvPr>
        </p:nvSpPr>
        <p:spPr>
          <a:xfrm>
            <a:off x="0" y="2762250"/>
            <a:ext cx="2952750" cy="4095750"/>
          </a:xfr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F3E7B2D4-3618-496F-B1DA-8ED7A8BCC1B5}"/>
              </a:ext>
            </a:extLst>
          </p:cNvPr>
          <p:cNvSpPr>
            <a:spLocks noGrp="1"/>
          </p:cNvSpPr>
          <p:nvPr>
            <p:ph type="pic" sz="quarter" idx="15"/>
          </p:nvPr>
        </p:nvSpPr>
        <p:spPr>
          <a:xfrm>
            <a:off x="2952750" y="2762250"/>
            <a:ext cx="3581400" cy="201295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6517175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Blank with Footer &amp; Header">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102D91EF-BD9A-4D24-9E22-C89D6F354EA5}"/>
              </a:ext>
            </a:extLst>
          </p:cNvPr>
          <p:cNvSpPr>
            <a:spLocks noGrp="1"/>
          </p:cNvSpPr>
          <p:nvPr>
            <p:ph type="pic" sz="quarter" idx="13"/>
          </p:nvPr>
        </p:nvSpPr>
        <p:spPr>
          <a:xfrm>
            <a:off x="0" y="0"/>
            <a:ext cx="3910637" cy="6858000"/>
          </a:xfr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6C73DBFC-24A3-43B6-B954-DFA8DFA605B8}"/>
              </a:ext>
            </a:extLst>
          </p:cNvPr>
          <p:cNvSpPr>
            <a:spLocks noGrp="1"/>
          </p:cNvSpPr>
          <p:nvPr>
            <p:ph type="pic" sz="quarter" idx="14"/>
          </p:nvPr>
        </p:nvSpPr>
        <p:spPr>
          <a:xfrm>
            <a:off x="3910637" y="4171949"/>
            <a:ext cx="3485567" cy="2686051"/>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7324901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Blank with Footer &amp; Header">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87E6E2FA-1F74-46A8-BD72-0A486F3059C7}"/>
              </a:ext>
            </a:extLst>
          </p:cNvPr>
          <p:cNvSpPr>
            <a:spLocks noGrp="1"/>
          </p:cNvSpPr>
          <p:nvPr>
            <p:ph type="pic" sz="quarter" idx="12"/>
          </p:nvPr>
        </p:nvSpPr>
        <p:spPr>
          <a:xfrm>
            <a:off x="1504950" y="3429000"/>
            <a:ext cx="3171824" cy="3429000"/>
          </a:xfr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7A27760B-65D4-4890-B561-91ED88700750}"/>
              </a:ext>
            </a:extLst>
          </p:cNvPr>
          <p:cNvSpPr>
            <a:spLocks noGrp="1"/>
          </p:cNvSpPr>
          <p:nvPr>
            <p:ph type="pic" sz="quarter" idx="13"/>
          </p:nvPr>
        </p:nvSpPr>
        <p:spPr>
          <a:xfrm>
            <a:off x="4676774" y="0"/>
            <a:ext cx="6010275" cy="342900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4374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Blank with Footer &amp; Header">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611343C-4801-44FA-B46C-92F5EA3E17E8}"/>
              </a:ext>
            </a:extLst>
          </p:cNvPr>
          <p:cNvSpPr>
            <a:spLocks noGrp="1"/>
          </p:cNvSpPr>
          <p:nvPr>
            <p:ph type="pic" sz="quarter" idx="11"/>
          </p:nvPr>
        </p:nvSpPr>
        <p:spPr>
          <a:xfrm>
            <a:off x="7959601" y="2209010"/>
            <a:ext cx="3260567" cy="2439980"/>
          </a:xfrm>
          <a:custGeom>
            <a:avLst/>
            <a:gdLst>
              <a:gd name="connsiteX0" fmla="*/ 0 w 3260567"/>
              <a:gd name="connsiteY0" fmla="*/ 0 h 2439980"/>
              <a:gd name="connsiteX1" fmla="*/ 3260567 w 3260567"/>
              <a:gd name="connsiteY1" fmla="*/ 0 h 2439980"/>
              <a:gd name="connsiteX2" fmla="*/ 3260567 w 3260567"/>
              <a:gd name="connsiteY2" fmla="*/ 2439980 h 2439980"/>
              <a:gd name="connsiteX3" fmla="*/ 0 w 3260567"/>
              <a:gd name="connsiteY3" fmla="*/ 2439980 h 2439980"/>
            </a:gdLst>
            <a:ahLst/>
            <a:cxnLst>
              <a:cxn ang="0">
                <a:pos x="connsiteX0" y="connsiteY0"/>
              </a:cxn>
              <a:cxn ang="0">
                <a:pos x="connsiteX1" y="connsiteY1"/>
              </a:cxn>
              <a:cxn ang="0">
                <a:pos x="connsiteX2" y="connsiteY2"/>
              </a:cxn>
              <a:cxn ang="0">
                <a:pos x="connsiteX3" y="connsiteY3"/>
              </a:cxn>
            </a:cxnLst>
            <a:rect l="l" t="t" r="r" b="b"/>
            <a:pathLst>
              <a:path w="3260567" h="2439980">
                <a:moveTo>
                  <a:pt x="0" y="0"/>
                </a:moveTo>
                <a:lnTo>
                  <a:pt x="3260567" y="0"/>
                </a:lnTo>
                <a:lnTo>
                  <a:pt x="3260567" y="2439980"/>
                </a:lnTo>
                <a:lnTo>
                  <a:pt x="0" y="2439980"/>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96BFB7F3-9033-410F-8E80-94DE2E0F9136}"/>
              </a:ext>
            </a:extLst>
          </p:cNvPr>
          <p:cNvSpPr>
            <a:spLocks noGrp="1"/>
          </p:cNvSpPr>
          <p:nvPr>
            <p:ph type="pic" sz="quarter" idx="12"/>
          </p:nvPr>
        </p:nvSpPr>
        <p:spPr>
          <a:xfrm>
            <a:off x="4951942" y="0"/>
            <a:ext cx="2701869" cy="6858000"/>
          </a:xfrm>
          <a:custGeom>
            <a:avLst/>
            <a:gdLst>
              <a:gd name="connsiteX0" fmla="*/ 0 w 2701869"/>
              <a:gd name="connsiteY0" fmla="*/ 0 h 6858000"/>
              <a:gd name="connsiteX1" fmla="*/ 2701869 w 2701869"/>
              <a:gd name="connsiteY1" fmla="*/ 0 h 6858000"/>
              <a:gd name="connsiteX2" fmla="*/ 2701869 w 2701869"/>
              <a:gd name="connsiteY2" fmla="*/ 6858000 h 6858000"/>
              <a:gd name="connsiteX3" fmla="*/ 0 w 27018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01869" h="6858000">
                <a:moveTo>
                  <a:pt x="0" y="0"/>
                </a:moveTo>
                <a:lnTo>
                  <a:pt x="2701869" y="0"/>
                </a:lnTo>
                <a:lnTo>
                  <a:pt x="2701869"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626041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Full Image without Header &amp; Foot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749143" y="0"/>
            <a:ext cx="5442856" cy="687536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5981320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3871" r:id="rId3"/>
    <p:sldLayoutId id="2147483872" r:id="rId4"/>
    <p:sldLayoutId id="2147483889" r:id="rId5"/>
    <p:sldLayoutId id="2147483886" r:id="rId6"/>
    <p:sldLayoutId id="2147483883" r:id="rId7"/>
    <p:sldLayoutId id="2147483880" r:id="rId8"/>
    <p:sldLayoutId id="2147483878" r:id="rId9"/>
    <p:sldLayoutId id="2147483877" r:id="rId10"/>
    <p:sldLayoutId id="2147483876" r:id="rId11"/>
    <p:sldLayoutId id="2147483873" r:id="rId12"/>
    <p:sldLayoutId id="2147483949" r:id="rId13"/>
    <p:sldLayoutId id="2147483948" r:id="rId14"/>
    <p:sldLayoutId id="2147483891" r:id="rId15"/>
    <p:sldLayoutId id="2147483884" r:id="rId16"/>
    <p:sldLayoutId id="2147483879" r:id="rId17"/>
    <p:sldLayoutId id="2147483726" r:id="rId18"/>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9.jpg"/><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5.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7.jpg"/><Relationship Id="rId1" Type="http://schemas.openxmlformats.org/officeDocument/2006/relationships/slideLayout" Target="../slideLayouts/slideLayout12.xml"/><Relationship Id="rId5" Type="http://schemas.openxmlformats.org/officeDocument/2006/relationships/image" Target="../media/image15.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4/relationships/chartEx" Target="../charts/chartEx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5.jpg"/><Relationship Id="rId1" Type="http://schemas.openxmlformats.org/officeDocument/2006/relationships/slideLayout" Target="../slideLayouts/slideLayout10.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7.xml"/><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93920FDE-2D1B-4AB7-8D34-DED390BC9DD2}"/>
              </a:ext>
            </a:extLst>
          </p:cNvPr>
          <p:cNvPicPr>
            <a:picLocks noGrp="1" noChangeAspect="1"/>
          </p:cNvPicPr>
          <p:nvPr>
            <p:ph type="pic" sz="quarter" idx="10"/>
          </p:nvPr>
        </p:nvPicPr>
        <p:blipFill>
          <a:blip r:embed="rId2"/>
          <a:srcRect t="7705" b="7705"/>
          <a:stretch>
            <a:fillRect/>
          </a:stretch>
        </p:blipFill>
        <p:spPr>
          <a:xfrm>
            <a:off x="0" y="0"/>
            <a:ext cx="12191999" cy="6875362"/>
          </a:xfrm>
        </p:spPr>
      </p:pic>
      <p:sp>
        <p:nvSpPr>
          <p:cNvPr id="28" name="Rectangle 27">
            <a:extLst>
              <a:ext uri="{FF2B5EF4-FFF2-40B4-BE49-F238E27FC236}">
                <a16:creationId xmlns:a16="http://schemas.microsoft.com/office/drawing/2014/main" id="{51654A77-536D-4BDD-8CB4-03BB9CD9020C}"/>
              </a:ext>
            </a:extLst>
          </p:cNvPr>
          <p:cNvSpPr/>
          <p:nvPr/>
        </p:nvSpPr>
        <p:spPr>
          <a:xfrm>
            <a:off x="609599" y="566057"/>
            <a:ext cx="10972800" cy="5743248"/>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338593E5-3C4A-461C-841F-E0AA87B25EEC}"/>
              </a:ext>
            </a:extLst>
          </p:cNvPr>
          <p:cNvPicPr>
            <a:picLocks noChangeAspect="1"/>
          </p:cNvPicPr>
          <p:nvPr/>
        </p:nvPicPr>
        <p:blipFill>
          <a:blip r:embed="rId3">
            <a:biLevel thresh="25000"/>
          </a:blip>
          <a:stretch>
            <a:fillRect/>
          </a:stretch>
        </p:blipFill>
        <p:spPr>
          <a:xfrm>
            <a:off x="3708399" y="1938234"/>
            <a:ext cx="4673600" cy="2998894"/>
          </a:xfrm>
          <a:prstGeom prst="rect">
            <a:avLst/>
          </a:prstGeom>
        </p:spPr>
      </p:pic>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6A348338-8CC9-448B-BA45-15A73DA76B2E}"/>
              </a:ext>
            </a:extLst>
          </p:cNvPr>
          <p:cNvPicPr>
            <a:picLocks noGrp="1" noChangeAspect="1"/>
          </p:cNvPicPr>
          <p:nvPr>
            <p:ph type="pic" sz="quarter" idx="11"/>
          </p:nvPr>
        </p:nvPicPr>
        <p:blipFill>
          <a:blip r:embed="rId2"/>
          <a:srcRect t="3010" b="3010"/>
          <a:stretch>
            <a:fillRect/>
          </a:stretch>
        </p:blipFill>
        <p:spPr/>
      </p:pic>
      <p:pic>
        <p:nvPicPr>
          <p:cNvPr id="25" name="Picture Placeholder 24">
            <a:extLst>
              <a:ext uri="{FF2B5EF4-FFF2-40B4-BE49-F238E27FC236}">
                <a16:creationId xmlns:a16="http://schemas.microsoft.com/office/drawing/2014/main" id="{F8A43B14-82DF-4108-AA79-7E163CC1CEFB}"/>
              </a:ext>
            </a:extLst>
          </p:cNvPr>
          <p:cNvPicPr>
            <a:picLocks noGrp="1" noChangeAspect="1"/>
          </p:cNvPicPr>
          <p:nvPr>
            <p:ph type="pic" sz="quarter" idx="12"/>
          </p:nvPr>
        </p:nvPicPr>
        <p:blipFill>
          <a:blip r:embed="rId3"/>
          <a:srcRect l="36570" r="36570"/>
          <a:stretch>
            <a:fillRect/>
          </a:stretch>
        </p:blipFill>
        <p:spPr/>
      </p:pic>
      <p:grpSp>
        <p:nvGrpSpPr>
          <p:cNvPr id="2" name="Group 1">
            <a:extLst>
              <a:ext uri="{FF2B5EF4-FFF2-40B4-BE49-F238E27FC236}">
                <a16:creationId xmlns:a16="http://schemas.microsoft.com/office/drawing/2014/main" id="{0C108D5B-7016-4BC6-829D-756228932612}"/>
              </a:ext>
            </a:extLst>
          </p:cNvPr>
          <p:cNvGrpSpPr/>
          <p:nvPr/>
        </p:nvGrpSpPr>
        <p:grpSpPr>
          <a:xfrm>
            <a:off x="7945086" y="779907"/>
            <a:ext cx="3512457" cy="5298187"/>
            <a:chOff x="7862819" y="844444"/>
            <a:chExt cx="3512457" cy="5298187"/>
          </a:xfrm>
        </p:grpSpPr>
        <p:grpSp>
          <p:nvGrpSpPr>
            <p:cNvPr id="36" name="Group 35">
              <a:extLst>
                <a:ext uri="{FF2B5EF4-FFF2-40B4-BE49-F238E27FC236}">
                  <a16:creationId xmlns:a16="http://schemas.microsoft.com/office/drawing/2014/main" id="{26CF8BA0-4FC3-4323-8A8E-4CA1821CDFFC}"/>
                </a:ext>
              </a:extLst>
            </p:cNvPr>
            <p:cNvGrpSpPr/>
            <p:nvPr/>
          </p:nvGrpSpPr>
          <p:grpSpPr>
            <a:xfrm>
              <a:off x="7862819" y="844444"/>
              <a:ext cx="3497943" cy="1184940"/>
              <a:chOff x="8044587" y="1770742"/>
              <a:chExt cx="3497943" cy="1184940"/>
            </a:xfrm>
          </p:grpSpPr>
          <p:sp>
            <p:nvSpPr>
              <p:cNvPr id="37" name="TextBox 36">
                <a:extLst>
                  <a:ext uri="{FF2B5EF4-FFF2-40B4-BE49-F238E27FC236}">
                    <a16:creationId xmlns:a16="http://schemas.microsoft.com/office/drawing/2014/main" id="{C8FDB0DE-F902-40A9-97E4-E97F74F47156}"/>
                  </a:ext>
                </a:extLst>
              </p:cNvPr>
              <p:cNvSpPr txBox="1"/>
              <p:nvPr/>
            </p:nvSpPr>
            <p:spPr>
              <a:xfrm>
                <a:off x="8059101" y="1770742"/>
                <a:ext cx="3483429" cy="784830"/>
              </a:xfrm>
              <a:prstGeom prst="rect">
                <a:avLst/>
              </a:prstGeom>
              <a:noFill/>
            </p:spPr>
            <p:txBody>
              <a:bodyPr wrap="square" rtlCol="0" anchor="ctr">
                <a:spAutoFit/>
              </a:bodyPr>
              <a:lstStyle/>
              <a:p>
                <a:r>
                  <a:rPr lang="en-US" sz="4500" b="1" spc="-100" dirty="0">
                    <a:latin typeface="Montserrat "/>
                    <a:ea typeface="Montserrat Black" charset="0"/>
                    <a:cs typeface="Montserrat Black" charset="0"/>
                  </a:rPr>
                  <a:t>SERVICE</a:t>
                </a:r>
                <a:endParaRPr lang="en-US" sz="4500" b="1" spc="-100" dirty="0">
                  <a:latin typeface="Montserrat "/>
                  <a:ea typeface="Montserrat Hairline" charset="0"/>
                  <a:cs typeface="Montserrat Hairline" charset="0"/>
                </a:endParaRPr>
              </a:p>
            </p:txBody>
          </p:sp>
          <p:sp>
            <p:nvSpPr>
              <p:cNvPr id="38" name="TextBox 37">
                <a:extLst>
                  <a:ext uri="{FF2B5EF4-FFF2-40B4-BE49-F238E27FC236}">
                    <a16:creationId xmlns:a16="http://schemas.microsoft.com/office/drawing/2014/main" id="{06326789-5BF5-463E-9AB8-0C115C90C650}"/>
                  </a:ext>
                </a:extLst>
              </p:cNvPr>
              <p:cNvSpPr txBox="1"/>
              <p:nvPr/>
            </p:nvSpPr>
            <p:spPr>
              <a:xfrm>
                <a:off x="8044587" y="2555572"/>
                <a:ext cx="2376301" cy="400110"/>
              </a:xfrm>
              <a:prstGeom prst="rect">
                <a:avLst/>
              </a:prstGeom>
              <a:noFill/>
            </p:spPr>
            <p:txBody>
              <a:bodyPr wrap="square" rtlCol="0">
                <a:spAutoFit/>
              </a:bodyPr>
              <a:lstStyle/>
              <a:p>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grpSp>
        <p:sp>
          <p:nvSpPr>
            <p:cNvPr id="55" name="TextBox 54">
              <a:extLst>
                <a:ext uri="{FF2B5EF4-FFF2-40B4-BE49-F238E27FC236}">
                  <a16:creationId xmlns:a16="http://schemas.microsoft.com/office/drawing/2014/main" id="{E7D21CCF-2C36-4339-9F4B-6E8036005EDB}"/>
                </a:ext>
              </a:extLst>
            </p:cNvPr>
            <p:cNvSpPr txBox="1"/>
            <p:nvPr/>
          </p:nvSpPr>
          <p:spPr>
            <a:xfrm>
              <a:off x="7877333" y="4828617"/>
              <a:ext cx="3497943" cy="1314014"/>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grpSp>
        <p:nvGrpSpPr>
          <p:cNvPr id="12" name="Group 11">
            <a:extLst>
              <a:ext uri="{FF2B5EF4-FFF2-40B4-BE49-F238E27FC236}">
                <a16:creationId xmlns:a16="http://schemas.microsoft.com/office/drawing/2014/main" id="{6D922457-8B9C-43E4-B9F3-C662E64174AA}"/>
              </a:ext>
            </a:extLst>
          </p:cNvPr>
          <p:cNvGrpSpPr/>
          <p:nvPr/>
        </p:nvGrpSpPr>
        <p:grpSpPr>
          <a:xfrm>
            <a:off x="734457" y="1658257"/>
            <a:ext cx="3911694" cy="3541487"/>
            <a:chOff x="1160190" y="1770742"/>
            <a:chExt cx="3911694" cy="3541487"/>
          </a:xfrm>
        </p:grpSpPr>
        <p:grpSp>
          <p:nvGrpSpPr>
            <p:cNvPr id="9" name="Group 8">
              <a:extLst>
                <a:ext uri="{FF2B5EF4-FFF2-40B4-BE49-F238E27FC236}">
                  <a16:creationId xmlns:a16="http://schemas.microsoft.com/office/drawing/2014/main" id="{132FF1CD-6324-432C-90A4-CA75375F5F5E}"/>
                </a:ext>
              </a:extLst>
            </p:cNvPr>
            <p:cNvGrpSpPr/>
            <p:nvPr/>
          </p:nvGrpSpPr>
          <p:grpSpPr>
            <a:xfrm>
              <a:off x="1465980" y="2847815"/>
              <a:ext cx="1255414" cy="1387341"/>
              <a:chOff x="2258738" y="4439186"/>
              <a:chExt cx="1255414" cy="1387341"/>
            </a:xfrm>
          </p:grpSpPr>
          <p:cxnSp>
            <p:nvCxnSpPr>
              <p:cNvPr id="10" name="Straight Connector 9">
                <a:extLst>
                  <a:ext uri="{FF2B5EF4-FFF2-40B4-BE49-F238E27FC236}">
                    <a16:creationId xmlns:a16="http://schemas.microsoft.com/office/drawing/2014/main" id="{4A8415FC-300A-40F8-B10E-9961E669F05E}"/>
                  </a:ext>
                </a:extLst>
              </p:cNvPr>
              <p:cNvCxnSpPr>
                <a:cxnSpLocks/>
              </p:cNvCxnSpPr>
              <p:nvPr/>
            </p:nvCxnSpPr>
            <p:spPr>
              <a:xfrm>
                <a:off x="2606015" y="4439186"/>
                <a:ext cx="56465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DA17C87-BACF-4582-B50F-A3E5860A90AE}"/>
                  </a:ext>
                </a:extLst>
              </p:cNvPr>
              <p:cNvSpPr txBox="1"/>
              <p:nvPr/>
            </p:nvSpPr>
            <p:spPr>
              <a:xfrm>
                <a:off x="2258738" y="4720262"/>
                <a:ext cx="1255414"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a:t>
                </a:r>
              </a:p>
            </p:txBody>
          </p:sp>
        </p:grpSp>
        <p:sp>
          <p:nvSpPr>
            <p:cNvPr id="8" name="Rectangle 7">
              <a:extLst>
                <a:ext uri="{FF2B5EF4-FFF2-40B4-BE49-F238E27FC236}">
                  <a16:creationId xmlns:a16="http://schemas.microsoft.com/office/drawing/2014/main" id="{6B3F06DD-7096-41C8-98AF-D716E244B778}"/>
                </a:ext>
              </a:extLst>
            </p:cNvPr>
            <p:cNvSpPr/>
            <p:nvPr/>
          </p:nvSpPr>
          <p:spPr>
            <a:xfrm>
              <a:off x="1160190" y="1770742"/>
              <a:ext cx="1866994" cy="3541487"/>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EEB6E19A-CD96-47FE-85CB-4D77C04E995A}"/>
                </a:ext>
              </a:extLst>
            </p:cNvPr>
            <p:cNvGrpSpPr/>
            <p:nvPr/>
          </p:nvGrpSpPr>
          <p:grpSpPr>
            <a:xfrm>
              <a:off x="3510680" y="2847815"/>
              <a:ext cx="1255414" cy="1387341"/>
              <a:chOff x="2258738" y="4439186"/>
              <a:chExt cx="1255414" cy="1387341"/>
            </a:xfrm>
          </p:grpSpPr>
          <p:cxnSp>
            <p:nvCxnSpPr>
              <p:cNvPr id="19" name="Straight Connector 18">
                <a:extLst>
                  <a:ext uri="{FF2B5EF4-FFF2-40B4-BE49-F238E27FC236}">
                    <a16:creationId xmlns:a16="http://schemas.microsoft.com/office/drawing/2014/main" id="{83B2633A-CEA8-4F87-A9B5-AA61A13F01A3}"/>
                  </a:ext>
                </a:extLst>
              </p:cNvPr>
              <p:cNvCxnSpPr>
                <a:cxnSpLocks/>
              </p:cNvCxnSpPr>
              <p:nvPr/>
            </p:nvCxnSpPr>
            <p:spPr>
              <a:xfrm>
                <a:off x="2606015" y="4439186"/>
                <a:ext cx="56465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0A324EF-7472-4430-AC14-9E061A6DA047}"/>
                  </a:ext>
                </a:extLst>
              </p:cNvPr>
              <p:cNvSpPr txBox="1"/>
              <p:nvPr/>
            </p:nvSpPr>
            <p:spPr>
              <a:xfrm>
                <a:off x="2258738" y="4720262"/>
                <a:ext cx="1255414"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a:t>
                </a:r>
              </a:p>
            </p:txBody>
          </p:sp>
        </p:grpSp>
        <p:sp>
          <p:nvSpPr>
            <p:cNvPr id="21" name="Rectangle 20">
              <a:extLst>
                <a:ext uri="{FF2B5EF4-FFF2-40B4-BE49-F238E27FC236}">
                  <a16:creationId xmlns:a16="http://schemas.microsoft.com/office/drawing/2014/main" id="{C88E3D3A-D84F-483B-8013-3A5D2FF72277}"/>
                </a:ext>
              </a:extLst>
            </p:cNvPr>
            <p:cNvSpPr/>
            <p:nvPr/>
          </p:nvSpPr>
          <p:spPr>
            <a:xfrm>
              <a:off x="3204890" y="1770742"/>
              <a:ext cx="1866994" cy="3541487"/>
            </a:xfrm>
            <a:prstGeom prst="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24852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F024A665-D4E8-44DD-BBE1-A3CD90CD5F99}"/>
              </a:ext>
            </a:extLst>
          </p:cNvPr>
          <p:cNvPicPr>
            <a:picLocks noGrp="1" noChangeAspect="1"/>
          </p:cNvPicPr>
          <p:nvPr>
            <p:ph type="pic" sz="quarter" idx="10"/>
          </p:nvPr>
        </p:nvPicPr>
        <p:blipFill>
          <a:blip r:embed="rId2"/>
          <a:srcRect l="127" r="127"/>
          <a:stretch>
            <a:fillRect/>
          </a:stretch>
        </p:blipFill>
        <p:spPr/>
      </p:pic>
      <p:sp>
        <p:nvSpPr>
          <p:cNvPr id="24" name="Rectangle 23">
            <a:extLst>
              <a:ext uri="{FF2B5EF4-FFF2-40B4-BE49-F238E27FC236}">
                <a16:creationId xmlns:a16="http://schemas.microsoft.com/office/drawing/2014/main" id="{FC55FC2E-C09D-473B-B414-42E0E8F84D14}"/>
              </a:ext>
            </a:extLst>
          </p:cNvPr>
          <p:cNvSpPr/>
          <p:nvPr/>
        </p:nvSpPr>
        <p:spPr>
          <a:xfrm>
            <a:off x="647700" y="630242"/>
            <a:ext cx="10896600" cy="5614878"/>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3599CE9-A785-4D94-AE5F-7AEC051BD5CA}"/>
              </a:ext>
            </a:extLst>
          </p:cNvPr>
          <p:cNvSpPr/>
          <p:nvPr/>
        </p:nvSpPr>
        <p:spPr>
          <a:xfrm>
            <a:off x="6184900" y="630242"/>
            <a:ext cx="5359400" cy="5614878"/>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id="{B2DED30B-9CA0-483F-91D4-973092BDFA5F}"/>
              </a:ext>
            </a:extLst>
          </p:cNvPr>
          <p:cNvGrpSpPr/>
          <p:nvPr/>
        </p:nvGrpSpPr>
        <p:grpSpPr>
          <a:xfrm>
            <a:off x="1729733" y="1000692"/>
            <a:ext cx="8735296" cy="4856616"/>
            <a:chOff x="1729733" y="1000692"/>
            <a:chExt cx="8735296" cy="4856616"/>
          </a:xfrm>
        </p:grpSpPr>
        <p:grpSp>
          <p:nvGrpSpPr>
            <p:cNvPr id="8" name="Group 7">
              <a:extLst>
                <a:ext uri="{FF2B5EF4-FFF2-40B4-BE49-F238E27FC236}">
                  <a16:creationId xmlns:a16="http://schemas.microsoft.com/office/drawing/2014/main" id="{AAB91518-F24B-4C25-8EA6-62754FD54DF2}"/>
                </a:ext>
              </a:extLst>
            </p:cNvPr>
            <p:cNvGrpSpPr/>
            <p:nvPr/>
          </p:nvGrpSpPr>
          <p:grpSpPr>
            <a:xfrm>
              <a:off x="1729733" y="1000692"/>
              <a:ext cx="3858495" cy="4856616"/>
              <a:chOff x="1729733" y="1000692"/>
              <a:chExt cx="3858495" cy="4856616"/>
            </a:xfrm>
          </p:grpSpPr>
          <p:sp>
            <p:nvSpPr>
              <p:cNvPr id="9" name="TextBox 8">
                <a:extLst>
                  <a:ext uri="{FF2B5EF4-FFF2-40B4-BE49-F238E27FC236}">
                    <a16:creationId xmlns:a16="http://schemas.microsoft.com/office/drawing/2014/main" id="{9525ABEA-53BB-4898-B5AB-343F22916299}"/>
                  </a:ext>
                </a:extLst>
              </p:cNvPr>
              <p:cNvSpPr txBox="1"/>
              <p:nvPr/>
            </p:nvSpPr>
            <p:spPr>
              <a:xfrm>
                <a:off x="1729733" y="1000692"/>
                <a:ext cx="3858495" cy="477054"/>
              </a:xfrm>
              <a:prstGeom prst="rect">
                <a:avLst/>
              </a:prstGeom>
              <a:noFill/>
            </p:spPr>
            <p:txBody>
              <a:bodyPr wrap="square" rtlCol="0" anchor="ctr">
                <a:spAutoFit/>
              </a:bodyPr>
              <a:lstStyle/>
              <a:p>
                <a:r>
                  <a:rPr lang="en-US" sz="2500" b="1" spc="400" dirty="0">
                    <a:solidFill>
                      <a:schemeClr val="bg1"/>
                    </a:solidFill>
                    <a:latin typeface="Montserrat" charset="0"/>
                    <a:ea typeface="Montserrat" charset="0"/>
                    <a:cs typeface="Montserrat" charset="0"/>
                  </a:rPr>
                  <a:t>SERVICE</a:t>
                </a:r>
              </a:p>
            </p:txBody>
          </p:sp>
          <p:sp>
            <p:nvSpPr>
              <p:cNvPr id="10" name="TextBox 9">
                <a:extLst>
                  <a:ext uri="{FF2B5EF4-FFF2-40B4-BE49-F238E27FC236}">
                    <a16:creationId xmlns:a16="http://schemas.microsoft.com/office/drawing/2014/main" id="{CC4A2505-1A5A-4160-B921-23ACF8CDBAEE}"/>
                  </a:ext>
                </a:extLst>
              </p:cNvPr>
              <p:cNvSpPr txBox="1"/>
              <p:nvPr/>
            </p:nvSpPr>
            <p:spPr>
              <a:xfrm>
                <a:off x="1729733" y="1599260"/>
                <a:ext cx="3858495" cy="1962076"/>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a:p>
                <a:pPr>
                  <a:lnSpc>
                    <a:spcPct val="150000"/>
                  </a:lnSpc>
                </a:pPr>
                <a:endParaRPr lang="en-US" sz="900" dirty="0">
                  <a:solidFill>
                    <a:schemeClr val="bg1"/>
                  </a:solidFill>
                  <a:latin typeface="Montserrat Light" charset="0"/>
                  <a:ea typeface="Montserrat Light" charset="0"/>
                  <a:cs typeface="Montserrat Light" charset="0"/>
                </a:endParaRPr>
              </a:p>
              <a:p>
                <a:pPr>
                  <a:lnSpc>
                    <a:spcPct val="150000"/>
                  </a:lnSpc>
                </a:pPr>
                <a:r>
                  <a:rPr lang="en-US" sz="900" b="1" dirty="0">
                    <a:solidFill>
                      <a:schemeClr val="bg1"/>
                    </a:solidFill>
                    <a:latin typeface="Montserrat Light" charset="0"/>
                    <a:ea typeface="Montserrat Light" charset="0"/>
                    <a:cs typeface="Montserrat Light" charset="0"/>
                  </a:rPr>
                  <a:t>Creeping is signs isn't deep abundantly is fish evening let hath </a:t>
                </a:r>
                <a:r>
                  <a:rPr lang="en-US" sz="900" b="1" dirty="0" err="1">
                    <a:solidFill>
                      <a:schemeClr val="bg1"/>
                    </a:solidFill>
                    <a:latin typeface="Montserrat Light" charset="0"/>
                    <a:ea typeface="Montserrat Light" charset="0"/>
                    <a:cs typeface="Montserrat Light" charset="0"/>
                  </a:rPr>
                  <a:t>i</a:t>
                </a:r>
                <a:r>
                  <a:rPr lang="en-US" sz="900" b="1" dirty="0">
                    <a:solidFill>
                      <a:schemeClr val="bg1"/>
                    </a:solidFill>
                    <a:latin typeface="Montserrat Light" charset="0"/>
                    <a:ea typeface="Montserrat Light" charset="0"/>
                    <a:cs typeface="Montserrat Light" charset="0"/>
                  </a:rPr>
                  <a:t> gathered fly earth two god them forth called unto replenish given male be Dominion.</a:t>
                </a:r>
              </a:p>
            </p:txBody>
          </p:sp>
          <p:sp>
            <p:nvSpPr>
              <p:cNvPr id="11" name="TextBox 10">
                <a:extLst>
                  <a:ext uri="{FF2B5EF4-FFF2-40B4-BE49-F238E27FC236}">
                    <a16:creationId xmlns:a16="http://schemas.microsoft.com/office/drawing/2014/main" id="{E132E2D3-9191-459E-B76A-6A7425BC6C87}"/>
                  </a:ext>
                </a:extLst>
              </p:cNvPr>
              <p:cNvSpPr txBox="1"/>
              <p:nvPr/>
            </p:nvSpPr>
            <p:spPr>
              <a:xfrm>
                <a:off x="1729733" y="3825983"/>
                <a:ext cx="3858495" cy="2031325"/>
              </a:xfrm>
              <a:prstGeom prst="rect">
                <a:avLst/>
              </a:prstGeom>
              <a:noFill/>
            </p:spPr>
            <p:txBody>
              <a:bodyPr wrap="square" rtlCol="0">
                <a:spAutoFit/>
              </a:bodyPr>
              <a:lstStyle/>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Living grass to for can't gathered waters had winged.</a:t>
                </a:r>
              </a:p>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Creped don't subdue which I two set had seasons.</a:t>
                </a:r>
              </a:p>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Fifth you'll, man wherein seas our creeping. </a:t>
                </a:r>
              </a:p>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Make from for seas place and won't appear him.</a:t>
                </a:r>
              </a:p>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Dry heaven she'd whose years, Bring two saying have from.</a:t>
                </a:r>
              </a:p>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Creeping is signs isn't deep</a:t>
                </a:r>
              </a:p>
              <a:p>
                <a:pPr marL="171450" indent="-171450">
                  <a:lnSpc>
                    <a:spcPct val="200000"/>
                  </a:lnSpc>
                  <a:buClr>
                    <a:schemeClr val="bg1"/>
                  </a:buClr>
                  <a:buFont typeface="Wingdings" charset="2"/>
                  <a:buChar char="§"/>
                </a:pPr>
                <a:r>
                  <a:rPr lang="en-US" sz="900" dirty="0">
                    <a:solidFill>
                      <a:schemeClr val="bg1"/>
                    </a:solidFill>
                    <a:latin typeface="Montserrat Light" charset="0"/>
                    <a:ea typeface="Montserrat Light" charset="0"/>
                    <a:cs typeface="Montserrat Light" charset="0"/>
                  </a:rPr>
                  <a:t>Called unto replenish given male be Dominion.</a:t>
                </a:r>
              </a:p>
            </p:txBody>
          </p:sp>
        </p:grpSp>
        <p:grpSp>
          <p:nvGrpSpPr>
            <p:cNvPr id="25" name="Group 24">
              <a:extLst>
                <a:ext uri="{FF2B5EF4-FFF2-40B4-BE49-F238E27FC236}">
                  <a16:creationId xmlns:a16="http://schemas.microsoft.com/office/drawing/2014/main" id="{527A9E28-6392-48AF-959C-5065ED521791}"/>
                </a:ext>
              </a:extLst>
            </p:cNvPr>
            <p:cNvGrpSpPr/>
            <p:nvPr/>
          </p:nvGrpSpPr>
          <p:grpSpPr>
            <a:xfrm>
              <a:off x="6606534" y="1000692"/>
              <a:ext cx="3858495" cy="4691864"/>
              <a:chOff x="6606534" y="930396"/>
              <a:chExt cx="3858495" cy="4691864"/>
            </a:xfrm>
          </p:grpSpPr>
          <p:sp>
            <p:nvSpPr>
              <p:cNvPr id="12" name="TextBox 11">
                <a:extLst>
                  <a:ext uri="{FF2B5EF4-FFF2-40B4-BE49-F238E27FC236}">
                    <a16:creationId xmlns:a16="http://schemas.microsoft.com/office/drawing/2014/main" id="{D9F8EC02-5F3B-45F1-BD90-425EEDD8821E}"/>
                  </a:ext>
                </a:extLst>
              </p:cNvPr>
              <p:cNvSpPr txBox="1"/>
              <p:nvPr/>
            </p:nvSpPr>
            <p:spPr>
              <a:xfrm>
                <a:off x="7222066" y="1006594"/>
                <a:ext cx="3098799" cy="3323987"/>
              </a:xfrm>
              <a:prstGeom prst="rect">
                <a:avLst/>
              </a:prstGeom>
              <a:noFill/>
            </p:spPr>
            <p:txBody>
              <a:bodyPr wrap="square" rtlCol="0">
                <a:spAutoFit/>
              </a:bodyPr>
              <a:lstStyle/>
              <a:p>
                <a:pPr>
                  <a:lnSpc>
                    <a:spcPts val="1400"/>
                  </a:lnSpc>
                </a:pPr>
                <a:r>
                  <a:rPr lang="en-US" sz="1000" b="1" dirty="0">
                    <a:solidFill>
                      <a:schemeClr val="bg1"/>
                    </a:solidFill>
                    <a:latin typeface="Montserrat" charset="0"/>
                    <a:ea typeface="Montserrat" charset="0"/>
                    <a:cs typeface="Montserrat" charset="0"/>
                  </a:rPr>
                  <a:t>Fowl multiply don't every</a:t>
                </a:r>
              </a:p>
              <a:p>
                <a:pPr>
                  <a:lnSpc>
                    <a:spcPts val="1400"/>
                  </a:lnSpc>
                </a:pPr>
                <a:r>
                  <a:rPr lang="en-US" sz="900" dirty="0">
                    <a:solidFill>
                      <a:schemeClr val="bg1"/>
                    </a:solidFill>
                    <a:latin typeface="Montserrat Light" charset="0"/>
                    <a:ea typeface="Montserrat Light" charset="0"/>
                    <a:cs typeface="Montserrat Light" charset="0"/>
                  </a:rPr>
                  <a:t>Open unto divided first shall made they're appear form great morning over form.</a:t>
                </a:r>
              </a:p>
              <a:p>
                <a:pPr>
                  <a:lnSpc>
                    <a:spcPts val="1400"/>
                  </a:lnSpc>
                </a:pPr>
                <a:endParaRPr lang="en-US" sz="900" dirty="0">
                  <a:solidFill>
                    <a:schemeClr val="bg1"/>
                  </a:solidFill>
                  <a:latin typeface="Montserrat Light" charset="0"/>
                  <a:ea typeface="Montserrat Light" charset="0"/>
                  <a:cs typeface="Montserrat Light" charset="0"/>
                </a:endParaRPr>
              </a:p>
              <a:p>
                <a:pPr>
                  <a:lnSpc>
                    <a:spcPts val="1400"/>
                  </a:lnSpc>
                </a:pPr>
                <a:r>
                  <a:rPr lang="en-US" sz="1000" b="1" dirty="0">
                    <a:solidFill>
                      <a:schemeClr val="bg1"/>
                    </a:solidFill>
                    <a:latin typeface="Montserrat" charset="0"/>
                    <a:ea typeface="Montserrat" charset="0"/>
                    <a:cs typeface="Montserrat" charset="0"/>
                  </a:rPr>
                  <a:t>Good Greater you living moved to fowl</a:t>
                </a:r>
              </a:p>
              <a:p>
                <a:pPr>
                  <a:lnSpc>
                    <a:spcPts val="1400"/>
                  </a:lnSpc>
                </a:pPr>
                <a:r>
                  <a:rPr lang="en-US" sz="900" dirty="0">
                    <a:solidFill>
                      <a:schemeClr val="bg1"/>
                    </a:solidFill>
                    <a:latin typeface="Montserrat Light" charset="0"/>
                    <a:ea typeface="Montserrat Light" charset="0"/>
                    <a:cs typeface="Montserrat Light" charset="0"/>
                  </a:rPr>
                  <a:t>Image him fruit without every the him be days a cattle itself which image.</a:t>
                </a:r>
              </a:p>
              <a:p>
                <a:pPr>
                  <a:lnSpc>
                    <a:spcPts val="1400"/>
                  </a:lnSpc>
                </a:pPr>
                <a:endParaRPr lang="en-US" sz="900" dirty="0">
                  <a:solidFill>
                    <a:schemeClr val="bg1"/>
                  </a:solidFill>
                  <a:latin typeface="Montserrat Light" charset="0"/>
                  <a:ea typeface="Montserrat Light" charset="0"/>
                  <a:cs typeface="Montserrat Light" charset="0"/>
                </a:endParaRPr>
              </a:p>
              <a:p>
                <a:pPr>
                  <a:lnSpc>
                    <a:spcPts val="1400"/>
                  </a:lnSpc>
                </a:pPr>
                <a:r>
                  <a:rPr lang="en-US" sz="1000" b="1" dirty="0">
                    <a:solidFill>
                      <a:schemeClr val="bg1"/>
                    </a:solidFill>
                    <a:latin typeface="Montserrat" charset="0"/>
                    <a:ea typeface="Montserrat" charset="0"/>
                    <a:cs typeface="Montserrat" charset="0"/>
                  </a:rPr>
                  <a:t>Form may days fish doesn't male together</a:t>
                </a:r>
              </a:p>
              <a:p>
                <a:pPr>
                  <a:lnSpc>
                    <a:spcPts val="1400"/>
                  </a:lnSpc>
                </a:pPr>
                <a:r>
                  <a:rPr lang="en-US" sz="900" dirty="0">
                    <a:solidFill>
                      <a:schemeClr val="bg1"/>
                    </a:solidFill>
                    <a:latin typeface="Montserrat Light" charset="0"/>
                    <a:ea typeface="Montserrat Light" charset="0"/>
                    <a:cs typeface="Montserrat Light" charset="0"/>
                  </a:rPr>
                  <a:t>That behold day, Fowl waters can't which. Greater. Fish said open good man light.</a:t>
                </a:r>
              </a:p>
              <a:p>
                <a:pPr>
                  <a:lnSpc>
                    <a:spcPts val="1400"/>
                  </a:lnSpc>
                </a:pPr>
                <a:endParaRPr lang="en-US" sz="900" dirty="0">
                  <a:solidFill>
                    <a:schemeClr val="bg1"/>
                  </a:solidFill>
                  <a:latin typeface="Montserrat Light" charset="0"/>
                  <a:ea typeface="Montserrat Light" charset="0"/>
                  <a:cs typeface="Montserrat Light" charset="0"/>
                </a:endParaRPr>
              </a:p>
              <a:p>
                <a:pPr>
                  <a:lnSpc>
                    <a:spcPts val="1400"/>
                  </a:lnSpc>
                </a:pPr>
                <a:r>
                  <a:rPr lang="en-US" sz="1000" b="1" dirty="0">
                    <a:solidFill>
                      <a:schemeClr val="bg1"/>
                    </a:solidFill>
                    <a:latin typeface="Montserrat" charset="0"/>
                    <a:ea typeface="Montserrat" charset="0"/>
                    <a:cs typeface="Montserrat" charset="0"/>
                  </a:rPr>
                  <a:t>Which wherein signs had</a:t>
                </a:r>
              </a:p>
              <a:p>
                <a:pPr>
                  <a:lnSpc>
                    <a:spcPts val="1400"/>
                  </a:lnSpc>
                </a:pPr>
                <a:r>
                  <a:rPr lang="en-US" sz="900" dirty="0">
                    <a:solidFill>
                      <a:schemeClr val="bg1"/>
                    </a:solidFill>
                    <a:latin typeface="Montserrat Light" charset="0"/>
                    <a:ea typeface="Montserrat Light" charset="0"/>
                    <a:cs typeface="Montserrat Light" charset="0"/>
                  </a:rPr>
                  <a:t>The winged replenish multiply. Above you be fruit.</a:t>
                </a:r>
              </a:p>
              <a:p>
                <a:pPr>
                  <a:lnSpc>
                    <a:spcPts val="1400"/>
                  </a:lnSpc>
                </a:pPr>
                <a:endParaRPr lang="en-US" sz="900" dirty="0">
                  <a:solidFill>
                    <a:schemeClr val="bg1"/>
                  </a:solidFill>
                  <a:latin typeface="Montserrat Light" charset="0"/>
                  <a:ea typeface="Montserrat Light" charset="0"/>
                  <a:cs typeface="Montserrat Light" charset="0"/>
                </a:endParaRPr>
              </a:p>
              <a:p>
                <a:pPr>
                  <a:lnSpc>
                    <a:spcPts val="1400"/>
                  </a:lnSpc>
                </a:pPr>
                <a:r>
                  <a:rPr lang="en-US" sz="1000" b="1" dirty="0">
                    <a:solidFill>
                      <a:schemeClr val="bg1"/>
                    </a:solidFill>
                    <a:latin typeface="Montserrat" charset="0"/>
                    <a:ea typeface="Montserrat" charset="0"/>
                    <a:cs typeface="Montserrat" charset="0"/>
                  </a:rPr>
                  <a:t>Second moved bearing him bring</a:t>
                </a:r>
              </a:p>
              <a:p>
                <a:pPr>
                  <a:lnSpc>
                    <a:spcPts val="1400"/>
                  </a:lnSpc>
                </a:pPr>
                <a:r>
                  <a:rPr lang="en-US" sz="900" dirty="0">
                    <a:solidFill>
                      <a:schemeClr val="bg1"/>
                    </a:solidFill>
                    <a:latin typeface="Montserrat Light" charset="0"/>
                    <a:ea typeface="Montserrat Light" charset="0"/>
                    <a:cs typeface="Montserrat Light" charset="0"/>
                  </a:rPr>
                  <a:t>Stars lights their moving life also. After is brought grass subdue is lesser hath second after under.</a:t>
                </a:r>
              </a:p>
            </p:txBody>
          </p:sp>
          <p:cxnSp>
            <p:nvCxnSpPr>
              <p:cNvPr id="13" name="Straight Connector 12">
                <a:extLst>
                  <a:ext uri="{FF2B5EF4-FFF2-40B4-BE49-F238E27FC236}">
                    <a16:creationId xmlns:a16="http://schemas.microsoft.com/office/drawing/2014/main" id="{C27D7C21-095A-45E7-ABF2-72A239E85CB2}"/>
                  </a:ext>
                </a:extLst>
              </p:cNvPr>
              <p:cNvCxnSpPr/>
              <p:nvPr/>
            </p:nvCxnSpPr>
            <p:spPr>
              <a:xfrm>
                <a:off x="6688666" y="4635381"/>
                <a:ext cx="3683000" cy="0"/>
              </a:xfrm>
              <a:prstGeom prst="line">
                <a:avLst/>
              </a:prstGeom>
              <a:ln w="127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D1217115-6D4F-448A-86D6-381E4BB21240}"/>
                  </a:ext>
                </a:extLst>
              </p:cNvPr>
              <p:cNvSpPr txBox="1"/>
              <p:nvPr/>
            </p:nvSpPr>
            <p:spPr>
              <a:xfrm>
                <a:off x="6606534" y="4906679"/>
                <a:ext cx="3858495" cy="715581"/>
              </a:xfrm>
              <a:prstGeom prst="rect">
                <a:avLst/>
              </a:prstGeom>
              <a:noFill/>
            </p:spPr>
            <p:txBody>
              <a:bodyPr wrap="square" rtlCol="0">
                <a:spAutoFit/>
              </a:bodyPr>
              <a:lstStyle/>
              <a:p>
                <a:pPr>
                  <a:lnSpc>
                    <a:spcPct val="150000"/>
                  </a:lnSpc>
                </a:pPr>
                <a:r>
                  <a:rPr lang="en-US" sz="900" b="1" dirty="0">
                    <a:solidFill>
                      <a:schemeClr val="bg1"/>
                    </a:solidFill>
                    <a:latin typeface="Montserrat Light" charset="0"/>
                    <a:ea typeface="Montserrat Light" charset="0"/>
                    <a:cs typeface="Montserrat Light" charset="0"/>
                  </a:rPr>
                  <a:t>Creeping is signs isn't deep abundantly is fish evening let hath I gathered fly earth two god them forth called unto replenish given male be Dominion.</a:t>
                </a:r>
              </a:p>
            </p:txBody>
          </p:sp>
          <p:sp>
            <p:nvSpPr>
              <p:cNvPr id="18" name="TextBox 17">
                <a:extLst>
                  <a:ext uri="{FF2B5EF4-FFF2-40B4-BE49-F238E27FC236}">
                    <a16:creationId xmlns:a16="http://schemas.microsoft.com/office/drawing/2014/main" id="{6D71FB17-F220-4617-ABF8-58255DE991CE}"/>
                  </a:ext>
                </a:extLst>
              </p:cNvPr>
              <p:cNvSpPr txBox="1"/>
              <p:nvPr/>
            </p:nvSpPr>
            <p:spPr>
              <a:xfrm>
                <a:off x="6606534" y="930396"/>
                <a:ext cx="598600" cy="630942"/>
              </a:xfrm>
              <a:prstGeom prst="rect">
                <a:avLst/>
              </a:prstGeom>
              <a:noFill/>
            </p:spPr>
            <p:txBody>
              <a:bodyPr wrap="square" rtlCol="0">
                <a:spAutoFit/>
              </a:bodyPr>
              <a:lstStyle/>
              <a:p>
                <a:r>
                  <a:rPr lang="en-US" sz="3500" dirty="0">
                    <a:solidFill>
                      <a:schemeClr val="bg1"/>
                    </a:solidFill>
                    <a:latin typeface="Montserrat Light" charset="0"/>
                    <a:ea typeface="Montserrat Light" charset="0"/>
                    <a:cs typeface="Montserrat Light" charset="0"/>
                  </a:rPr>
                  <a:t>1</a:t>
                </a:r>
              </a:p>
            </p:txBody>
          </p:sp>
          <p:sp>
            <p:nvSpPr>
              <p:cNvPr id="20" name="TextBox 19">
                <a:extLst>
                  <a:ext uri="{FF2B5EF4-FFF2-40B4-BE49-F238E27FC236}">
                    <a16:creationId xmlns:a16="http://schemas.microsoft.com/office/drawing/2014/main" id="{1526E480-D0EA-484A-BB4B-277244F09053}"/>
                  </a:ext>
                </a:extLst>
              </p:cNvPr>
              <p:cNvSpPr txBox="1"/>
              <p:nvPr/>
            </p:nvSpPr>
            <p:spPr>
              <a:xfrm>
                <a:off x="6606534" y="1658528"/>
                <a:ext cx="598600" cy="630942"/>
              </a:xfrm>
              <a:prstGeom prst="rect">
                <a:avLst/>
              </a:prstGeom>
              <a:noFill/>
            </p:spPr>
            <p:txBody>
              <a:bodyPr wrap="square" rtlCol="0">
                <a:spAutoFit/>
              </a:bodyPr>
              <a:lstStyle/>
              <a:p>
                <a:r>
                  <a:rPr lang="en-US" sz="3500" dirty="0">
                    <a:solidFill>
                      <a:schemeClr val="bg1"/>
                    </a:solidFill>
                    <a:latin typeface="Montserrat Light" charset="0"/>
                    <a:ea typeface="Montserrat Light" charset="0"/>
                    <a:cs typeface="Montserrat Light" charset="0"/>
                  </a:rPr>
                  <a:t>2</a:t>
                </a:r>
              </a:p>
            </p:txBody>
          </p:sp>
          <p:sp>
            <p:nvSpPr>
              <p:cNvPr id="21" name="TextBox 20">
                <a:extLst>
                  <a:ext uri="{FF2B5EF4-FFF2-40B4-BE49-F238E27FC236}">
                    <a16:creationId xmlns:a16="http://schemas.microsoft.com/office/drawing/2014/main" id="{BEB0F265-F313-4A5D-95C4-04C9ECA36530}"/>
                  </a:ext>
                </a:extLst>
              </p:cNvPr>
              <p:cNvSpPr txBox="1"/>
              <p:nvPr/>
            </p:nvSpPr>
            <p:spPr>
              <a:xfrm>
                <a:off x="6606534" y="2395128"/>
                <a:ext cx="598600" cy="630942"/>
              </a:xfrm>
              <a:prstGeom prst="rect">
                <a:avLst/>
              </a:prstGeom>
              <a:noFill/>
            </p:spPr>
            <p:txBody>
              <a:bodyPr wrap="square" rtlCol="0">
                <a:spAutoFit/>
              </a:bodyPr>
              <a:lstStyle/>
              <a:p>
                <a:r>
                  <a:rPr lang="en-US" sz="3500" dirty="0">
                    <a:solidFill>
                      <a:schemeClr val="bg1"/>
                    </a:solidFill>
                    <a:latin typeface="Montserrat Light" charset="0"/>
                    <a:ea typeface="Montserrat Light" charset="0"/>
                    <a:cs typeface="Montserrat Light" charset="0"/>
                  </a:rPr>
                  <a:t>3</a:t>
                </a:r>
              </a:p>
            </p:txBody>
          </p:sp>
          <p:sp>
            <p:nvSpPr>
              <p:cNvPr id="22" name="TextBox 21">
                <a:extLst>
                  <a:ext uri="{FF2B5EF4-FFF2-40B4-BE49-F238E27FC236}">
                    <a16:creationId xmlns:a16="http://schemas.microsoft.com/office/drawing/2014/main" id="{2E6143B9-1D8C-48EA-A93C-E00F67D5B01C}"/>
                  </a:ext>
                </a:extLst>
              </p:cNvPr>
              <p:cNvSpPr txBox="1"/>
              <p:nvPr/>
            </p:nvSpPr>
            <p:spPr>
              <a:xfrm>
                <a:off x="6606534" y="3038594"/>
                <a:ext cx="598600" cy="630942"/>
              </a:xfrm>
              <a:prstGeom prst="rect">
                <a:avLst/>
              </a:prstGeom>
              <a:noFill/>
            </p:spPr>
            <p:txBody>
              <a:bodyPr wrap="square" rtlCol="0">
                <a:spAutoFit/>
              </a:bodyPr>
              <a:lstStyle/>
              <a:p>
                <a:r>
                  <a:rPr lang="en-US" sz="3500" dirty="0">
                    <a:solidFill>
                      <a:schemeClr val="bg1"/>
                    </a:solidFill>
                    <a:latin typeface="Montserrat Light" charset="0"/>
                    <a:ea typeface="Montserrat Light" charset="0"/>
                    <a:cs typeface="Montserrat Light" charset="0"/>
                  </a:rPr>
                  <a:t>4</a:t>
                </a:r>
              </a:p>
            </p:txBody>
          </p:sp>
          <p:sp>
            <p:nvSpPr>
              <p:cNvPr id="23" name="TextBox 22">
                <a:extLst>
                  <a:ext uri="{FF2B5EF4-FFF2-40B4-BE49-F238E27FC236}">
                    <a16:creationId xmlns:a16="http://schemas.microsoft.com/office/drawing/2014/main" id="{B8F13624-4DD3-46B8-8623-64040447663B}"/>
                  </a:ext>
                </a:extLst>
              </p:cNvPr>
              <p:cNvSpPr txBox="1"/>
              <p:nvPr/>
            </p:nvSpPr>
            <p:spPr>
              <a:xfrm>
                <a:off x="6606534" y="3605859"/>
                <a:ext cx="598600" cy="630942"/>
              </a:xfrm>
              <a:prstGeom prst="rect">
                <a:avLst/>
              </a:prstGeom>
              <a:noFill/>
            </p:spPr>
            <p:txBody>
              <a:bodyPr wrap="square" rtlCol="0">
                <a:spAutoFit/>
              </a:bodyPr>
              <a:lstStyle/>
              <a:p>
                <a:r>
                  <a:rPr lang="en-US" sz="3500" dirty="0">
                    <a:solidFill>
                      <a:schemeClr val="bg1"/>
                    </a:solidFill>
                    <a:latin typeface="Montserrat Light" charset="0"/>
                    <a:ea typeface="Montserrat Light" charset="0"/>
                    <a:cs typeface="Montserrat Light" charset="0"/>
                  </a:rPr>
                  <a:t>5</a:t>
                </a:r>
              </a:p>
            </p:txBody>
          </p:sp>
        </p:grpSp>
      </p:grpSp>
    </p:spTree>
    <p:extLst>
      <p:ext uri="{BB962C8B-B14F-4D97-AF65-F5344CB8AC3E}">
        <p14:creationId xmlns:p14="http://schemas.microsoft.com/office/powerpoint/2010/main" val="2871735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OUR SERVICE</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18" name="Rectangle 17">
            <a:extLst>
              <a:ext uri="{FF2B5EF4-FFF2-40B4-BE49-F238E27FC236}">
                <a16:creationId xmlns:a16="http://schemas.microsoft.com/office/drawing/2014/main" id="{4CE1A6DC-E9DA-420E-AEC5-D8F2E549A515}"/>
              </a:ext>
            </a:extLst>
          </p:cNvPr>
          <p:cNvSpPr/>
          <p:nvPr/>
        </p:nvSpPr>
        <p:spPr>
          <a:xfrm>
            <a:off x="4554456" y="2019300"/>
            <a:ext cx="3083088" cy="3759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3866F62-4B9D-42A2-9474-D5CCB08383F7}"/>
              </a:ext>
            </a:extLst>
          </p:cNvPr>
          <p:cNvGrpSpPr/>
          <p:nvPr/>
        </p:nvGrpSpPr>
        <p:grpSpPr>
          <a:xfrm>
            <a:off x="4757349" y="2383126"/>
            <a:ext cx="2677302" cy="3031549"/>
            <a:chOff x="2485248" y="2378594"/>
            <a:chExt cx="2677302" cy="3031549"/>
          </a:xfrm>
        </p:grpSpPr>
        <p:sp>
          <p:nvSpPr>
            <p:cNvPr id="24" name="TextBox 23">
              <a:extLst>
                <a:ext uri="{FF2B5EF4-FFF2-40B4-BE49-F238E27FC236}">
                  <a16:creationId xmlns:a16="http://schemas.microsoft.com/office/drawing/2014/main" id="{816D703C-D7CF-4C05-9AB9-EDDE0EBB4360}"/>
                </a:ext>
              </a:extLst>
            </p:cNvPr>
            <p:cNvSpPr txBox="1"/>
            <p:nvPr/>
          </p:nvSpPr>
          <p:spPr>
            <a:xfrm>
              <a:off x="3409626" y="2378594"/>
              <a:ext cx="828546" cy="1631216"/>
            </a:xfrm>
            <a:prstGeom prst="rect">
              <a:avLst/>
            </a:prstGeom>
            <a:noFill/>
          </p:spPr>
          <p:txBody>
            <a:bodyPr wrap="square" rtlCol="0" anchor="ctr">
              <a:spAutoFit/>
            </a:bodyPr>
            <a:lstStyle/>
            <a:p>
              <a:r>
                <a:rPr lang="en-US" sz="10000" b="1" spc="-100" dirty="0">
                  <a:solidFill>
                    <a:schemeClr val="bg1">
                      <a:lumMod val="85000"/>
                    </a:schemeClr>
                  </a:solidFill>
                  <a:latin typeface="Montserrat "/>
                  <a:ea typeface="Montserrat Black" charset="0"/>
                  <a:cs typeface="Montserrat Black" charset="0"/>
                </a:rPr>
                <a:t>“</a:t>
              </a:r>
              <a:endParaRPr lang="en-US" sz="10000" b="1" spc="-100" dirty="0">
                <a:solidFill>
                  <a:schemeClr val="bg1">
                    <a:lumMod val="85000"/>
                  </a:schemeClr>
                </a:solidFill>
                <a:latin typeface="Montserrat "/>
                <a:ea typeface="Montserrat Hairline" charset="0"/>
                <a:cs typeface="Montserrat Hairline" charset="0"/>
              </a:endParaRPr>
            </a:p>
          </p:txBody>
        </p:sp>
        <p:sp>
          <p:nvSpPr>
            <p:cNvPr id="26" name="TextBox 25">
              <a:extLst>
                <a:ext uri="{FF2B5EF4-FFF2-40B4-BE49-F238E27FC236}">
                  <a16:creationId xmlns:a16="http://schemas.microsoft.com/office/drawing/2014/main" id="{137491F3-56FE-4E96-8CA6-6108872555FC}"/>
                </a:ext>
              </a:extLst>
            </p:cNvPr>
            <p:cNvSpPr txBox="1"/>
            <p:nvPr/>
          </p:nvSpPr>
          <p:spPr>
            <a:xfrm>
              <a:off x="2485248" y="3450340"/>
              <a:ext cx="2677302" cy="1225528"/>
            </a:xfrm>
            <a:prstGeom prst="rect">
              <a:avLst/>
            </a:prstGeom>
            <a:noFill/>
          </p:spPr>
          <p:txBody>
            <a:bodyPr wrap="square" rtlCol="0">
              <a:spAutoFit/>
            </a:bodyPr>
            <a:lstStyle/>
            <a:p>
              <a:pPr algn="ctr">
                <a:lnSpc>
                  <a:spcPts val="2300"/>
                </a:lnSpc>
              </a:pPr>
              <a:r>
                <a:rPr lang="en-US" sz="900" i="1"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27" name="TextBox 26">
              <a:extLst>
                <a:ext uri="{FF2B5EF4-FFF2-40B4-BE49-F238E27FC236}">
                  <a16:creationId xmlns:a16="http://schemas.microsoft.com/office/drawing/2014/main" id="{BD29A3D6-2A4C-4720-A915-7A12EFD6CBCB}"/>
                </a:ext>
              </a:extLst>
            </p:cNvPr>
            <p:cNvSpPr txBox="1"/>
            <p:nvPr/>
          </p:nvSpPr>
          <p:spPr>
            <a:xfrm>
              <a:off x="2993319" y="4856145"/>
              <a:ext cx="1661160" cy="553998"/>
            </a:xfrm>
            <a:prstGeom prst="rect">
              <a:avLst/>
            </a:prstGeom>
            <a:noFill/>
          </p:spPr>
          <p:txBody>
            <a:bodyPr wrap="square" rtlCol="0">
              <a:spAutoFit/>
            </a:bodyPr>
            <a:lstStyle/>
            <a:p>
              <a:pPr algn="ctr"/>
              <a:r>
                <a:rPr lang="en-US" sz="3000" spc="300" dirty="0">
                  <a:latin typeface="Montserrat Light" panose="00000400000000000000" pitchFamily="50" charset="0"/>
                  <a:ea typeface="Montserrat" charset="0"/>
                  <a:cs typeface="Montserrat" charset="0"/>
                </a:rPr>
                <a:t>8.963</a:t>
              </a:r>
              <a:endParaRPr lang="en-US" sz="3000" spc="300" dirty="0">
                <a:solidFill>
                  <a:schemeClr val="tx1">
                    <a:lumMod val="50000"/>
                    <a:lumOff val="50000"/>
                  </a:schemeClr>
                </a:solidFill>
                <a:latin typeface="Montserrat Light" panose="00000400000000000000" pitchFamily="50" charset="0"/>
                <a:ea typeface="Montserrat Light" charset="0"/>
                <a:cs typeface="Montserrat Light" charset="0"/>
              </a:endParaRPr>
            </a:p>
          </p:txBody>
        </p:sp>
      </p:grpSp>
      <p:sp>
        <p:nvSpPr>
          <p:cNvPr id="19" name="Rectangle 18">
            <a:extLst>
              <a:ext uri="{FF2B5EF4-FFF2-40B4-BE49-F238E27FC236}">
                <a16:creationId xmlns:a16="http://schemas.microsoft.com/office/drawing/2014/main" id="{2713D63B-145A-4263-9BE0-7D6A0A7B9766}"/>
              </a:ext>
            </a:extLst>
          </p:cNvPr>
          <p:cNvSpPr/>
          <p:nvPr/>
        </p:nvSpPr>
        <p:spPr>
          <a:xfrm>
            <a:off x="7783624" y="2019300"/>
            <a:ext cx="3083088" cy="3759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1E48A524-B80E-4608-9EA6-B686FDCF0304}"/>
              </a:ext>
            </a:extLst>
          </p:cNvPr>
          <p:cNvGrpSpPr/>
          <p:nvPr/>
        </p:nvGrpSpPr>
        <p:grpSpPr>
          <a:xfrm>
            <a:off x="7986517" y="2383126"/>
            <a:ext cx="2677302" cy="3031549"/>
            <a:chOff x="2485248" y="2378594"/>
            <a:chExt cx="2677302" cy="3031549"/>
          </a:xfrm>
        </p:grpSpPr>
        <p:sp>
          <p:nvSpPr>
            <p:cNvPr id="33" name="TextBox 32">
              <a:extLst>
                <a:ext uri="{FF2B5EF4-FFF2-40B4-BE49-F238E27FC236}">
                  <a16:creationId xmlns:a16="http://schemas.microsoft.com/office/drawing/2014/main" id="{9CF2041D-AC96-419F-863A-0F42640D077F}"/>
                </a:ext>
              </a:extLst>
            </p:cNvPr>
            <p:cNvSpPr txBox="1"/>
            <p:nvPr/>
          </p:nvSpPr>
          <p:spPr>
            <a:xfrm>
              <a:off x="3409626" y="2378594"/>
              <a:ext cx="828546" cy="1631216"/>
            </a:xfrm>
            <a:prstGeom prst="rect">
              <a:avLst/>
            </a:prstGeom>
            <a:noFill/>
          </p:spPr>
          <p:txBody>
            <a:bodyPr wrap="square" rtlCol="0" anchor="ctr">
              <a:spAutoFit/>
            </a:bodyPr>
            <a:lstStyle/>
            <a:p>
              <a:r>
                <a:rPr lang="en-US" sz="10000" b="1" spc="-100" dirty="0">
                  <a:solidFill>
                    <a:schemeClr val="bg1">
                      <a:lumMod val="85000"/>
                    </a:schemeClr>
                  </a:solidFill>
                  <a:latin typeface="Montserrat "/>
                  <a:ea typeface="Montserrat Black" charset="0"/>
                  <a:cs typeface="Montserrat Black" charset="0"/>
                </a:rPr>
                <a:t>“</a:t>
              </a:r>
              <a:endParaRPr lang="en-US" sz="10000" b="1" spc="-100" dirty="0">
                <a:solidFill>
                  <a:schemeClr val="bg1">
                    <a:lumMod val="85000"/>
                  </a:schemeClr>
                </a:solidFill>
                <a:latin typeface="Montserrat "/>
                <a:ea typeface="Montserrat Hairline" charset="0"/>
                <a:cs typeface="Montserrat Hairline" charset="0"/>
              </a:endParaRPr>
            </a:p>
          </p:txBody>
        </p:sp>
        <p:sp>
          <p:nvSpPr>
            <p:cNvPr id="34" name="TextBox 33">
              <a:extLst>
                <a:ext uri="{FF2B5EF4-FFF2-40B4-BE49-F238E27FC236}">
                  <a16:creationId xmlns:a16="http://schemas.microsoft.com/office/drawing/2014/main" id="{6C398875-3CE7-41FD-94C0-486BE9FED04D}"/>
                </a:ext>
              </a:extLst>
            </p:cNvPr>
            <p:cNvSpPr txBox="1"/>
            <p:nvPr/>
          </p:nvSpPr>
          <p:spPr>
            <a:xfrm>
              <a:off x="2485248" y="3450340"/>
              <a:ext cx="2677302" cy="1225528"/>
            </a:xfrm>
            <a:prstGeom prst="rect">
              <a:avLst/>
            </a:prstGeom>
            <a:noFill/>
          </p:spPr>
          <p:txBody>
            <a:bodyPr wrap="square" rtlCol="0">
              <a:spAutoFit/>
            </a:bodyPr>
            <a:lstStyle/>
            <a:p>
              <a:pPr algn="ctr">
                <a:lnSpc>
                  <a:spcPts val="2300"/>
                </a:lnSpc>
              </a:pPr>
              <a:r>
                <a:rPr lang="en-US" sz="900" i="1"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35" name="TextBox 34">
              <a:extLst>
                <a:ext uri="{FF2B5EF4-FFF2-40B4-BE49-F238E27FC236}">
                  <a16:creationId xmlns:a16="http://schemas.microsoft.com/office/drawing/2014/main" id="{4CA50AFF-69AB-415E-9E2F-AF23FEA1CFC7}"/>
                </a:ext>
              </a:extLst>
            </p:cNvPr>
            <p:cNvSpPr txBox="1"/>
            <p:nvPr/>
          </p:nvSpPr>
          <p:spPr>
            <a:xfrm>
              <a:off x="2993319" y="4856145"/>
              <a:ext cx="1661160" cy="553998"/>
            </a:xfrm>
            <a:prstGeom prst="rect">
              <a:avLst/>
            </a:prstGeom>
            <a:noFill/>
          </p:spPr>
          <p:txBody>
            <a:bodyPr wrap="square" rtlCol="0">
              <a:spAutoFit/>
            </a:bodyPr>
            <a:lstStyle/>
            <a:p>
              <a:pPr algn="ctr"/>
              <a:r>
                <a:rPr lang="en-US" sz="3000" spc="300" dirty="0">
                  <a:latin typeface="Montserrat Light" panose="00000400000000000000" pitchFamily="50" charset="0"/>
                  <a:ea typeface="Montserrat" charset="0"/>
                  <a:cs typeface="Montserrat" charset="0"/>
                </a:rPr>
                <a:t>8.963</a:t>
              </a:r>
              <a:endParaRPr lang="en-US" sz="3000" spc="300" dirty="0">
                <a:solidFill>
                  <a:schemeClr val="tx1">
                    <a:lumMod val="50000"/>
                    <a:lumOff val="50000"/>
                  </a:schemeClr>
                </a:solidFill>
                <a:latin typeface="Montserrat Light" panose="00000400000000000000" pitchFamily="50" charset="0"/>
                <a:ea typeface="Montserrat Light" charset="0"/>
                <a:cs typeface="Montserrat Light" charset="0"/>
              </a:endParaRPr>
            </a:p>
          </p:txBody>
        </p:sp>
      </p:grpSp>
      <p:sp>
        <p:nvSpPr>
          <p:cNvPr id="6" name="Rectangle 5">
            <a:extLst>
              <a:ext uri="{FF2B5EF4-FFF2-40B4-BE49-F238E27FC236}">
                <a16:creationId xmlns:a16="http://schemas.microsoft.com/office/drawing/2014/main" id="{964A62C2-26D4-4CA7-86E2-EF1D354CEE92}"/>
              </a:ext>
            </a:extLst>
          </p:cNvPr>
          <p:cNvSpPr/>
          <p:nvPr/>
        </p:nvSpPr>
        <p:spPr>
          <a:xfrm>
            <a:off x="1325288" y="2019300"/>
            <a:ext cx="3083088" cy="3759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31A7C34A-1037-49C9-A6CF-0E3AA5F906B8}"/>
              </a:ext>
            </a:extLst>
          </p:cNvPr>
          <p:cNvGrpSpPr/>
          <p:nvPr/>
        </p:nvGrpSpPr>
        <p:grpSpPr>
          <a:xfrm>
            <a:off x="1528181" y="2383126"/>
            <a:ext cx="2677302" cy="3031549"/>
            <a:chOff x="2485248" y="2378594"/>
            <a:chExt cx="2677302" cy="3031549"/>
          </a:xfrm>
        </p:grpSpPr>
        <p:sp>
          <p:nvSpPr>
            <p:cNvPr id="41" name="TextBox 40">
              <a:extLst>
                <a:ext uri="{FF2B5EF4-FFF2-40B4-BE49-F238E27FC236}">
                  <a16:creationId xmlns:a16="http://schemas.microsoft.com/office/drawing/2014/main" id="{5D760AD2-BF44-4B2F-AC81-0A36AE65513A}"/>
                </a:ext>
              </a:extLst>
            </p:cNvPr>
            <p:cNvSpPr txBox="1"/>
            <p:nvPr/>
          </p:nvSpPr>
          <p:spPr>
            <a:xfrm>
              <a:off x="3409626" y="2378594"/>
              <a:ext cx="828546" cy="1631216"/>
            </a:xfrm>
            <a:prstGeom prst="rect">
              <a:avLst/>
            </a:prstGeom>
            <a:noFill/>
          </p:spPr>
          <p:txBody>
            <a:bodyPr wrap="square" rtlCol="0" anchor="ctr">
              <a:spAutoFit/>
            </a:bodyPr>
            <a:lstStyle/>
            <a:p>
              <a:r>
                <a:rPr lang="en-US" sz="10000" b="1" spc="-100" dirty="0">
                  <a:solidFill>
                    <a:schemeClr val="bg1">
                      <a:lumMod val="85000"/>
                    </a:schemeClr>
                  </a:solidFill>
                  <a:latin typeface="Montserrat "/>
                  <a:ea typeface="Montserrat Black" charset="0"/>
                  <a:cs typeface="Montserrat Black" charset="0"/>
                </a:rPr>
                <a:t>“</a:t>
              </a:r>
              <a:endParaRPr lang="en-US" sz="10000" b="1" spc="-100" dirty="0">
                <a:solidFill>
                  <a:schemeClr val="bg1">
                    <a:lumMod val="85000"/>
                  </a:schemeClr>
                </a:solidFill>
                <a:latin typeface="Montserrat "/>
                <a:ea typeface="Montserrat Hairline" charset="0"/>
                <a:cs typeface="Montserrat Hairline" charset="0"/>
              </a:endParaRPr>
            </a:p>
          </p:txBody>
        </p:sp>
        <p:sp>
          <p:nvSpPr>
            <p:cNvPr id="42" name="TextBox 41">
              <a:extLst>
                <a:ext uri="{FF2B5EF4-FFF2-40B4-BE49-F238E27FC236}">
                  <a16:creationId xmlns:a16="http://schemas.microsoft.com/office/drawing/2014/main" id="{8073A213-3CB0-4EF1-A232-7291861E63F1}"/>
                </a:ext>
              </a:extLst>
            </p:cNvPr>
            <p:cNvSpPr txBox="1"/>
            <p:nvPr/>
          </p:nvSpPr>
          <p:spPr>
            <a:xfrm>
              <a:off x="2485248" y="3450340"/>
              <a:ext cx="2677302" cy="1225528"/>
            </a:xfrm>
            <a:prstGeom prst="rect">
              <a:avLst/>
            </a:prstGeom>
            <a:noFill/>
          </p:spPr>
          <p:txBody>
            <a:bodyPr wrap="square" rtlCol="0">
              <a:spAutoFit/>
            </a:bodyPr>
            <a:lstStyle/>
            <a:p>
              <a:pPr algn="ctr">
                <a:lnSpc>
                  <a:spcPts val="2300"/>
                </a:lnSpc>
              </a:pPr>
              <a:r>
                <a:rPr lang="en-US" sz="900" i="1"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sp>
          <p:nvSpPr>
            <p:cNvPr id="43" name="TextBox 42">
              <a:extLst>
                <a:ext uri="{FF2B5EF4-FFF2-40B4-BE49-F238E27FC236}">
                  <a16:creationId xmlns:a16="http://schemas.microsoft.com/office/drawing/2014/main" id="{B87AC0D7-9665-46B6-9257-84E44E340244}"/>
                </a:ext>
              </a:extLst>
            </p:cNvPr>
            <p:cNvSpPr txBox="1"/>
            <p:nvPr/>
          </p:nvSpPr>
          <p:spPr>
            <a:xfrm>
              <a:off x="2993319" y="4856145"/>
              <a:ext cx="1661160" cy="553998"/>
            </a:xfrm>
            <a:prstGeom prst="rect">
              <a:avLst/>
            </a:prstGeom>
            <a:noFill/>
          </p:spPr>
          <p:txBody>
            <a:bodyPr wrap="square" rtlCol="0">
              <a:spAutoFit/>
            </a:bodyPr>
            <a:lstStyle/>
            <a:p>
              <a:pPr algn="ctr"/>
              <a:r>
                <a:rPr lang="en-US" sz="3000" spc="300" dirty="0">
                  <a:latin typeface="Montserrat Light" panose="00000400000000000000" pitchFamily="50" charset="0"/>
                  <a:ea typeface="Montserrat" charset="0"/>
                  <a:cs typeface="Montserrat" charset="0"/>
                </a:rPr>
                <a:t>8.963</a:t>
              </a:r>
              <a:endParaRPr lang="en-US" sz="3000" spc="300" dirty="0">
                <a:solidFill>
                  <a:schemeClr val="tx1">
                    <a:lumMod val="50000"/>
                    <a:lumOff val="50000"/>
                  </a:schemeClr>
                </a:solidFill>
                <a:latin typeface="Montserrat Light" panose="00000400000000000000" pitchFamily="50" charset="0"/>
                <a:ea typeface="Montserrat Light" charset="0"/>
                <a:cs typeface="Montserrat Light" charset="0"/>
              </a:endParaRPr>
            </a:p>
          </p:txBody>
        </p:sp>
      </p:grpSp>
    </p:spTree>
    <p:extLst>
      <p:ext uri="{BB962C8B-B14F-4D97-AF65-F5344CB8AC3E}">
        <p14:creationId xmlns:p14="http://schemas.microsoft.com/office/powerpoint/2010/main" val="373578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OUR SERVICE</a:t>
            </a:r>
          </a:p>
        </p:txBody>
      </p:sp>
      <p:pic>
        <p:nvPicPr>
          <p:cNvPr id="17" name="Picture Placeholder 16">
            <a:extLst>
              <a:ext uri="{FF2B5EF4-FFF2-40B4-BE49-F238E27FC236}">
                <a16:creationId xmlns:a16="http://schemas.microsoft.com/office/drawing/2014/main" id="{BA497825-1D57-47BB-A522-6AE2DAD54952}"/>
              </a:ext>
            </a:extLst>
          </p:cNvPr>
          <p:cNvPicPr>
            <a:picLocks noGrp="1" noChangeAspect="1"/>
          </p:cNvPicPr>
          <p:nvPr>
            <p:ph type="pic" sz="quarter" idx="15"/>
          </p:nvPr>
        </p:nvPicPr>
        <p:blipFill>
          <a:blip r:embed="rId2"/>
          <a:srcRect t="16704" b="16704"/>
          <a:stretch>
            <a:fillRect/>
          </a:stretch>
        </p:blipFill>
        <p:spPr/>
      </p:pic>
      <p:pic>
        <p:nvPicPr>
          <p:cNvPr id="20" name="Picture Placeholder 19">
            <a:extLst>
              <a:ext uri="{FF2B5EF4-FFF2-40B4-BE49-F238E27FC236}">
                <a16:creationId xmlns:a16="http://schemas.microsoft.com/office/drawing/2014/main" id="{A89E7CBD-81E4-4141-9A19-CE8189CB73BB}"/>
              </a:ext>
            </a:extLst>
          </p:cNvPr>
          <p:cNvPicPr>
            <a:picLocks noGrp="1" noChangeAspect="1"/>
          </p:cNvPicPr>
          <p:nvPr>
            <p:ph type="pic" sz="quarter" idx="16"/>
          </p:nvPr>
        </p:nvPicPr>
        <p:blipFill>
          <a:blip r:embed="rId3"/>
          <a:srcRect t="16727" b="16727"/>
          <a:stretch>
            <a:fillRect/>
          </a:stretch>
        </p:blipFill>
        <p:spPr/>
      </p:pic>
      <p:pic>
        <p:nvPicPr>
          <p:cNvPr id="27" name="Picture Placeholder 26">
            <a:extLst>
              <a:ext uri="{FF2B5EF4-FFF2-40B4-BE49-F238E27FC236}">
                <a16:creationId xmlns:a16="http://schemas.microsoft.com/office/drawing/2014/main" id="{621B80D0-A9B8-4752-A951-EF6E722CB12B}"/>
              </a:ext>
            </a:extLst>
          </p:cNvPr>
          <p:cNvPicPr>
            <a:picLocks noGrp="1" noChangeAspect="1"/>
          </p:cNvPicPr>
          <p:nvPr>
            <p:ph type="pic" sz="quarter" idx="17"/>
          </p:nvPr>
        </p:nvPicPr>
        <p:blipFill>
          <a:blip r:embed="rId4"/>
          <a:srcRect t="10538" b="10538"/>
          <a:stretch>
            <a:fillRect/>
          </a:stretch>
        </p:blipFill>
        <p:spPr/>
      </p:pic>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68" name="TextBox 67">
            <a:extLst>
              <a:ext uri="{FF2B5EF4-FFF2-40B4-BE49-F238E27FC236}">
                <a16:creationId xmlns:a16="http://schemas.microsoft.com/office/drawing/2014/main" id="{DD699913-D162-49FE-915B-F935F9104FC1}"/>
              </a:ext>
            </a:extLst>
          </p:cNvPr>
          <p:cNvSpPr txBox="1"/>
          <p:nvPr/>
        </p:nvSpPr>
        <p:spPr>
          <a:xfrm>
            <a:off x="1451429" y="52895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632935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COMPANY TEAM</a:t>
            </a:r>
          </a:p>
        </p:txBody>
      </p:sp>
      <p:pic>
        <p:nvPicPr>
          <p:cNvPr id="24" name="Picture Placeholder 23">
            <a:extLst>
              <a:ext uri="{FF2B5EF4-FFF2-40B4-BE49-F238E27FC236}">
                <a16:creationId xmlns:a16="http://schemas.microsoft.com/office/drawing/2014/main" id="{CF57290A-4238-4D19-8D65-09C7F660B5B8}"/>
              </a:ext>
            </a:extLst>
          </p:cNvPr>
          <p:cNvPicPr>
            <a:picLocks noGrp="1" noChangeAspect="1"/>
          </p:cNvPicPr>
          <p:nvPr>
            <p:ph type="pic" sz="quarter" idx="11"/>
          </p:nvPr>
        </p:nvPicPr>
        <p:blipFill>
          <a:blip r:embed="rId2"/>
          <a:srcRect/>
          <a:stretch>
            <a:fillRect/>
          </a:stretch>
        </p:blipFill>
        <p:spPr/>
      </p:pic>
      <p:pic>
        <p:nvPicPr>
          <p:cNvPr id="30" name="Picture Placeholder 29">
            <a:extLst>
              <a:ext uri="{FF2B5EF4-FFF2-40B4-BE49-F238E27FC236}">
                <a16:creationId xmlns:a16="http://schemas.microsoft.com/office/drawing/2014/main" id="{D356648A-93C2-41D4-B8A5-B66C1C3E4FDB}"/>
              </a:ext>
            </a:extLst>
          </p:cNvPr>
          <p:cNvPicPr>
            <a:picLocks noGrp="1" noChangeAspect="1"/>
          </p:cNvPicPr>
          <p:nvPr>
            <p:ph type="pic" sz="quarter" idx="12"/>
          </p:nvPr>
        </p:nvPicPr>
        <p:blipFill>
          <a:blip r:embed="rId3"/>
          <a:srcRect t="1241" b="1241"/>
          <a:stretch>
            <a:fillRect/>
          </a:stretch>
        </p:blipFill>
        <p:spPr/>
      </p:pic>
      <p:pic>
        <p:nvPicPr>
          <p:cNvPr id="49" name="Picture Placeholder 48">
            <a:extLst>
              <a:ext uri="{FF2B5EF4-FFF2-40B4-BE49-F238E27FC236}">
                <a16:creationId xmlns:a16="http://schemas.microsoft.com/office/drawing/2014/main" id="{9B5A58AA-DF8B-4A2D-8BE1-52586AA5360A}"/>
              </a:ext>
            </a:extLst>
          </p:cNvPr>
          <p:cNvPicPr>
            <a:picLocks noGrp="1" noChangeAspect="1"/>
          </p:cNvPicPr>
          <p:nvPr>
            <p:ph type="pic" sz="quarter" idx="13"/>
          </p:nvPr>
        </p:nvPicPr>
        <p:blipFill>
          <a:blip r:embed="rId4"/>
          <a:srcRect/>
          <a:stretch>
            <a:fillRect/>
          </a:stretch>
        </p:blipFill>
        <p:spPr/>
      </p:pic>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12" name="Group 11">
            <a:extLst>
              <a:ext uri="{FF2B5EF4-FFF2-40B4-BE49-F238E27FC236}">
                <a16:creationId xmlns:a16="http://schemas.microsoft.com/office/drawing/2014/main" id="{F09B916F-8FF8-43C9-B4BB-290E8FB3BADE}"/>
              </a:ext>
            </a:extLst>
          </p:cNvPr>
          <p:cNvGrpSpPr/>
          <p:nvPr/>
        </p:nvGrpSpPr>
        <p:grpSpPr>
          <a:xfrm>
            <a:off x="2280651" y="4881151"/>
            <a:ext cx="1420398" cy="855316"/>
            <a:chOff x="2280652" y="4843051"/>
            <a:chExt cx="1420398" cy="855316"/>
          </a:xfrm>
        </p:grpSpPr>
        <p:sp>
          <p:nvSpPr>
            <p:cNvPr id="20" name="TextBox 19">
              <a:extLst>
                <a:ext uri="{FF2B5EF4-FFF2-40B4-BE49-F238E27FC236}">
                  <a16:creationId xmlns:a16="http://schemas.microsoft.com/office/drawing/2014/main" id="{825EADBC-E634-4D58-A640-D9DB9B2423E2}"/>
                </a:ext>
              </a:extLst>
            </p:cNvPr>
            <p:cNvSpPr txBox="1"/>
            <p:nvPr/>
          </p:nvSpPr>
          <p:spPr>
            <a:xfrm>
              <a:off x="22842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JOHN DEO</a:t>
              </a:r>
            </a:p>
          </p:txBody>
        </p:sp>
        <p:grpSp>
          <p:nvGrpSpPr>
            <p:cNvPr id="3" name="Group 2">
              <a:extLst>
                <a:ext uri="{FF2B5EF4-FFF2-40B4-BE49-F238E27FC236}">
                  <a16:creationId xmlns:a16="http://schemas.microsoft.com/office/drawing/2014/main" id="{994189D8-A7E4-4BF4-8F0B-C3DC9B154130}"/>
                </a:ext>
              </a:extLst>
            </p:cNvPr>
            <p:cNvGrpSpPr/>
            <p:nvPr/>
          </p:nvGrpSpPr>
          <p:grpSpPr>
            <a:xfrm>
              <a:off x="2280652" y="5375202"/>
              <a:ext cx="1420398" cy="323165"/>
              <a:chOff x="1144779" y="5797835"/>
              <a:chExt cx="1420398" cy="323165"/>
            </a:xfrm>
          </p:grpSpPr>
          <p:sp>
            <p:nvSpPr>
              <p:cNvPr id="18" name="Rectangle 17">
                <a:extLst>
                  <a:ext uri="{FF2B5EF4-FFF2-40B4-BE49-F238E27FC236}">
                    <a16:creationId xmlns:a16="http://schemas.microsoft.com/office/drawing/2014/main" id="{03A1F8B1-1AB8-4AA3-8BF7-046AE26F07BF}"/>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6" name="Rectangle 25">
                <a:extLst>
                  <a:ext uri="{FF2B5EF4-FFF2-40B4-BE49-F238E27FC236}">
                    <a16:creationId xmlns:a16="http://schemas.microsoft.com/office/drawing/2014/main" id="{92F8E431-4B44-4338-90A1-1D2C8151E9E4}"/>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7" name="Rectangle 26">
                <a:extLst>
                  <a:ext uri="{FF2B5EF4-FFF2-40B4-BE49-F238E27FC236}">
                    <a16:creationId xmlns:a16="http://schemas.microsoft.com/office/drawing/2014/main" id="{0FD40F2B-940B-4A62-AE4F-2B5EFD71F50F}"/>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28" name="Rectangle 27">
                <a:extLst>
                  <a:ext uri="{FF2B5EF4-FFF2-40B4-BE49-F238E27FC236}">
                    <a16:creationId xmlns:a16="http://schemas.microsoft.com/office/drawing/2014/main" id="{18D3B217-494F-469D-B15A-621E8E3D1EC9}"/>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29" name="TextBox 28">
              <a:extLst>
                <a:ext uri="{FF2B5EF4-FFF2-40B4-BE49-F238E27FC236}">
                  <a16:creationId xmlns:a16="http://schemas.microsoft.com/office/drawing/2014/main" id="{31CA4856-C6AA-4460-8308-ED9ABBA1F638}"/>
                </a:ext>
              </a:extLst>
            </p:cNvPr>
            <p:cNvSpPr txBox="1"/>
            <p:nvPr/>
          </p:nvSpPr>
          <p:spPr>
            <a:xfrm>
              <a:off x="25499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grpSp>
        <p:nvGrpSpPr>
          <p:cNvPr id="13" name="Group 12">
            <a:extLst>
              <a:ext uri="{FF2B5EF4-FFF2-40B4-BE49-F238E27FC236}">
                <a16:creationId xmlns:a16="http://schemas.microsoft.com/office/drawing/2014/main" id="{1B3C5FEC-967C-4A85-A9FC-2558CA8ADB30}"/>
              </a:ext>
            </a:extLst>
          </p:cNvPr>
          <p:cNvGrpSpPr/>
          <p:nvPr/>
        </p:nvGrpSpPr>
        <p:grpSpPr>
          <a:xfrm>
            <a:off x="5385801" y="4881151"/>
            <a:ext cx="1420398" cy="855316"/>
            <a:chOff x="5385801" y="4843051"/>
            <a:chExt cx="1420398" cy="855316"/>
          </a:xfrm>
        </p:grpSpPr>
        <p:sp>
          <p:nvSpPr>
            <p:cNvPr id="32" name="TextBox 31">
              <a:extLst>
                <a:ext uri="{FF2B5EF4-FFF2-40B4-BE49-F238E27FC236}">
                  <a16:creationId xmlns:a16="http://schemas.microsoft.com/office/drawing/2014/main" id="{0706C227-93DB-484C-BB0A-7CF2A3C1C538}"/>
                </a:ext>
              </a:extLst>
            </p:cNvPr>
            <p:cNvSpPr txBox="1"/>
            <p:nvPr/>
          </p:nvSpPr>
          <p:spPr>
            <a:xfrm>
              <a:off x="5389439"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DR. JACKY</a:t>
              </a:r>
            </a:p>
          </p:txBody>
        </p:sp>
        <p:grpSp>
          <p:nvGrpSpPr>
            <p:cNvPr id="33" name="Group 32">
              <a:extLst>
                <a:ext uri="{FF2B5EF4-FFF2-40B4-BE49-F238E27FC236}">
                  <a16:creationId xmlns:a16="http://schemas.microsoft.com/office/drawing/2014/main" id="{B90339AB-62A5-4D56-9F84-61A43D344CBC}"/>
                </a:ext>
              </a:extLst>
            </p:cNvPr>
            <p:cNvGrpSpPr/>
            <p:nvPr/>
          </p:nvGrpSpPr>
          <p:grpSpPr>
            <a:xfrm>
              <a:off x="5385801" y="5375202"/>
              <a:ext cx="1420398" cy="323165"/>
              <a:chOff x="1144779" y="5797835"/>
              <a:chExt cx="1420398" cy="323165"/>
            </a:xfrm>
          </p:grpSpPr>
          <p:sp>
            <p:nvSpPr>
              <p:cNvPr id="36" name="Rectangle 35">
                <a:extLst>
                  <a:ext uri="{FF2B5EF4-FFF2-40B4-BE49-F238E27FC236}">
                    <a16:creationId xmlns:a16="http://schemas.microsoft.com/office/drawing/2014/main" id="{FB1A7CCC-543F-4626-B962-50B76975DDA8}"/>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7" name="Rectangle 36">
                <a:extLst>
                  <a:ext uri="{FF2B5EF4-FFF2-40B4-BE49-F238E27FC236}">
                    <a16:creationId xmlns:a16="http://schemas.microsoft.com/office/drawing/2014/main" id="{8B7AAA8F-CD83-4B73-858D-373D3955AE24}"/>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8" name="Rectangle 37">
                <a:extLst>
                  <a:ext uri="{FF2B5EF4-FFF2-40B4-BE49-F238E27FC236}">
                    <a16:creationId xmlns:a16="http://schemas.microsoft.com/office/drawing/2014/main" id="{1FF1EAAE-F0E3-41E7-8D7C-5E4518DC27F4}"/>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9" name="Rectangle 38">
                <a:extLst>
                  <a:ext uri="{FF2B5EF4-FFF2-40B4-BE49-F238E27FC236}">
                    <a16:creationId xmlns:a16="http://schemas.microsoft.com/office/drawing/2014/main" id="{AC18A7AD-A40A-4F22-BD3F-FD040153871F}"/>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34" name="TextBox 33">
              <a:extLst>
                <a:ext uri="{FF2B5EF4-FFF2-40B4-BE49-F238E27FC236}">
                  <a16:creationId xmlns:a16="http://schemas.microsoft.com/office/drawing/2014/main" id="{11607994-FD85-44AA-B00A-981BAE9C34B9}"/>
                </a:ext>
              </a:extLst>
            </p:cNvPr>
            <p:cNvSpPr txBox="1"/>
            <p:nvPr/>
          </p:nvSpPr>
          <p:spPr>
            <a:xfrm>
              <a:off x="5655139"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grpSp>
        <p:nvGrpSpPr>
          <p:cNvPr id="15" name="Group 14">
            <a:extLst>
              <a:ext uri="{FF2B5EF4-FFF2-40B4-BE49-F238E27FC236}">
                <a16:creationId xmlns:a16="http://schemas.microsoft.com/office/drawing/2014/main" id="{D159C758-627F-47CA-9550-DA0D01CFC010}"/>
              </a:ext>
            </a:extLst>
          </p:cNvPr>
          <p:cNvGrpSpPr/>
          <p:nvPr/>
        </p:nvGrpSpPr>
        <p:grpSpPr>
          <a:xfrm>
            <a:off x="8490951" y="4881151"/>
            <a:ext cx="1420398" cy="855316"/>
            <a:chOff x="8490952" y="4843051"/>
            <a:chExt cx="1420398" cy="855316"/>
          </a:xfrm>
        </p:grpSpPr>
        <p:sp>
          <p:nvSpPr>
            <p:cNvPr id="41" name="TextBox 40">
              <a:extLst>
                <a:ext uri="{FF2B5EF4-FFF2-40B4-BE49-F238E27FC236}">
                  <a16:creationId xmlns:a16="http://schemas.microsoft.com/office/drawing/2014/main" id="{5CBA0657-42FE-4109-9ABA-693F7D3C1CE4}"/>
                </a:ext>
              </a:extLst>
            </p:cNvPr>
            <p:cNvSpPr txBox="1"/>
            <p:nvPr/>
          </p:nvSpPr>
          <p:spPr>
            <a:xfrm>
              <a:off x="84945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JHON HARY</a:t>
              </a:r>
            </a:p>
          </p:txBody>
        </p:sp>
        <p:grpSp>
          <p:nvGrpSpPr>
            <p:cNvPr id="42" name="Group 41">
              <a:extLst>
                <a:ext uri="{FF2B5EF4-FFF2-40B4-BE49-F238E27FC236}">
                  <a16:creationId xmlns:a16="http://schemas.microsoft.com/office/drawing/2014/main" id="{00D1CB4E-31B9-43E8-ACDF-5A24D8938D65}"/>
                </a:ext>
              </a:extLst>
            </p:cNvPr>
            <p:cNvGrpSpPr/>
            <p:nvPr/>
          </p:nvGrpSpPr>
          <p:grpSpPr>
            <a:xfrm>
              <a:off x="8490952" y="5375202"/>
              <a:ext cx="1420398" cy="323165"/>
              <a:chOff x="1144779" y="5797835"/>
              <a:chExt cx="1420398" cy="323165"/>
            </a:xfrm>
          </p:grpSpPr>
          <p:sp>
            <p:nvSpPr>
              <p:cNvPr id="44" name="Rectangle 43">
                <a:extLst>
                  <a:ext uri="{FF2B5EF4-FFF2-40B4-BE49-F238E27FC236}">
                    <a16:creationId xmlns:a16="http://schemas.microsoft.com/office/drawing/2014/main" id="{E67E20D0-A8FA-4AD4-967C-2982938EBC80}"/>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5" name="Rectangle 44">
                <a:extLst>
                  <a:ext uri="{FF2B5EF4-FFF2-40B4-BE49-F238E27FC236}">
                    <a16:creationId xmlns:a16="http://schemas.microsoft.com/office/drawing/2014/main" id="{4B9212B2-503F-4C8C-85AE-5FA070E7CB13}"/>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6" name="Rectangle 45">
                <a:extLst>
                  <a:ext uri="{FF2B5EF4-FFF2-40B4-BE49-F238E27FC236}">
                    <a16:creationId xmlns:a16="http://schemas.microsoft.com/office/drawing/2014/main" id="{F6DB97EF-6A13-4201-941C-B53CA4ACA2B5}"/>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7" name="Rectangle 46">
                <a:extLst>
                  <a:ext uri="{FF2B5EF4-FFF2-40B4-BE49-F238E27FC236}">
                    <a16:creationId xmlns:a16="http://schemas.microsoft.com/office/drawing/2014/main" id="{6BFB2823-62AA-456E-954F-3458D3EA20B4}"/>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43" name="TextBox 42">
              <a:extLst>
                <a:ext uri="{FF2B5EF4-FFF2-40B4-BE49-F238E27FC236}">
                  <a16:creationId xmlns:a16="http://schemas.microsoft.com/office/drawing/2014/main" id="{D1B25808-6F55-43F2-B9C1-B7914F9F5CF8}"/>
                </a:ext>
              </a:extLst>
            </p:cNvPr>
            <p:cNvSpPr txBox="1"/>
            <p:nvPr/>
          </p:nvSpPr>
          <p:spPr>
            <a:xfrm>
              <a:off x="87602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spTree>
    <p:extLst>
      <p:ext uri="{BB962C8B-B14F-4D97-AF65-F5344CB8AC3E}">
        <p14:creationId xmlns:p14="http://schemas.microsoft.com/office/powerpoint/2010/main" val="42463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249BF731-C7E1-4282-8158-18EA201C8D12}"/>
              </a:ext>
            </a:extLst>
          </p:cNvPr>
          <p:cNvPicPr>
            <a:picLocks noGrp="1" noChangeAspect="1"/>
          </p:cNvPicPr>
          <p:nvPr>
            <p:ph type="pic" sz="quarter" idx="16"/>
          </p:nvPr>
        </p:nvPicPr>
        <p:blipFill>
          <a:blip r:embed="rId2"/>
          <a:srcRect/>
          <a:stretch>
            <a:fillRect/>
          </a:stretch>
        </p:blipFill>
        <p:spPr/>
      </p:pic>
      <p:pic>
        <p:nvPicPr>
          <p:cNvPr id="19" name="Picture Placeholder 18">
            <a:extLst>
              <a:ext uri="{FF2B5EF4-FFF2-40B4-BE49-F238E27FC236}">
                <a16:creationId xmlns:a16="http://schemas.microsoft.com/office/drawing/2014/main" id="{D2493EE7-5547-45E0-9A64-D745D4CC4C5E}"/>
              </a:ext>
            </a:extLst>
          </p:cNvPr>
          <p:cNvPicPr>
            <a:picLocks noGrp="1" noChangeAspect="1"/>
          </p:cNvPicPr>
          <p:nvPr>
            <p:ph type="pic" sz="quarter" idx="15"/>
          </p:nvPr>
        </p:nvPicPr>
        <p:blipFill>
          <a:blip r:embed="rId3"/>
          <a:srcRect/>
          <a:stretch>
            <a:fillRect/>
          </a:stretch>
        </p:blipFill>
        <p:spPr/>
      </p:pic>
      <p:pic>
        <p:nvPicPr>
          <p:cNvPr id="25" name="Picture Placeholder 24">
            <a:extLst>
              <a:ext uri="{FF2B5EF4-FFF2-40B4-BE49-F238E27FC236}">
                <a16:creationId xmlns:a16="http://schemas.microsoft.com/office/drawing/2014/main" id="{DC54FD9D-D9CB-4687-8213-AD4B87067686}"/>
              </a:ext>
            </a:extLst>
          </p:cNvPr>
          <p:cNvPicPr>
            <a:picLocks noGrp="1" noChangeAspect="1"/>
          </p:cNvPicPr>
          <p:nvPr>
            <p:ph type="pic" sz="quarter" idx="17"/>
          </p:nvPr>
        </p:nvPicPr>
        <p:blipFill>
          <a:blip r:embed="rId4"/>
          <a:srcRect/>
          <a:stretch>
            <a:fillRect/>
          </a:stretch>
        </p:blipFill>
        <p:spPr/>
      </p:pic>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OUR TEAM</a:t>
            </a:r>
          </a:p>
        </p:txBody>
      </p:sp>
      <p:pic>
        <p:nvPicPr>
          <p:cNvPr id="88" name="Picture Placeholder 87">
            <a:extLst>
              <a:ext uri="{FF2B5EF4-FFF2-40B4-BE49-F238E27FC236}">
                <a16:creationId xmlns:a16="http://schemas.microsoft.com/office/drawing/2014/main" id="{CFC666AA-B4E7-4EB0-BE89-C2A252A15CDC}"/>
              </a:ext>
            </a:extLst>
          </p:cNvPr>
          <p:cNvPicPr>
            <a:picLocks noGrp="1" noChangeAspect="1"/>
          </p:cNvPicPr>
          <p:nvPr>
            <p:ph type="pic" sz="quarter" idx="18"/>
          </p:nvPr>
        </p:nvPicPr>
        <p:blipFill>
          <a:blip r:embed="rId5"/>
          <a:srcRect t="1241" b="1241"/>
          <a:stretch>
            <a:fillRect/>
          </a:stretch>
        </p:blipFill>
        <p:spPr/>
      </p:pic>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36" name="Group 35">
            <a:extLst>
              <a:ext uri="{FF2B5EF4-FFF2-40B4-BE49-F238E27FC236}">
                <a16:creationId xmlns:a16="http://schemas.microsoft.com/office/drawing/2014/main" id="{FE773478-6090-42B3-A795-AD6A5875554D}"/>
              </a:ext>
            </a:extLst>
          </p:cNvPr>
          <p:cNvGrpSpPr/>
          <p:nvPr/>
        </p:nvGrpSpPr>
        <p:grpSpPr>
          <a:xfrm>
            <a:off x="1237460" y="4565622"/>
            <a:ext cx="1420398" cy="855316"/>
            <a:chOff x="2280652" y="4843051"/>
            <a:chExt cx="1420398" cy="855316"/>
          </a:xfrm>
        </p:grpSpPr>
        <p:sp>
          <p:nvSpPr>
            <p:cNvPr id="37" name="TextBox 36">
              <a:extLst>
                <a:ext uri="{FF2B5EF4-FFF2-40B4-BE49-F238E27FC236}">
                  <a16:creationId xmlns:a16="http://schemas.microsoft.com/office/drawing/2014/main" id="{C3CAAB10-3E20-471C-8E71-65B10E6F4267}"/>
                </a:ext>
              </a:extLst>
            </p:cNvPr>
            <p:cNvSpPr txBox="1"/>
            <p:nvPr/>
          </p:nvSpPr>
          <p:spPr>
            <a:xfrm>
              <a:off x="22842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JOHN DEO</a:t>
              </a:r>
            </a:p>
          </p:txBody>
        </p:sp>
        <p:grpSp>
          <p:nvGrpSpPr>
            <p:cNvPr id="38" name="Group 37">
              <a:extLst>
                <a:ext uri="{FF2B5EF4-FFF2-40B4-BE49-F238E27FC236}">
                  <a16:creationId xmlns:a16="http://schemas.microsoft.com/office/drawing/2014/main" id="{CD7FA5B8-B8AB-4ECF-B5BA-093E07A0C9E7}"/>
                </a:ext>
              </a:extLst>
            </p:cNvPr>
            <p:cNvGrpSpPr/>
            <p:nvPr/>
          </p:nvGrpSpPr>
          <p:grpSpPr>
            <a:xfrm>
              <a:off x="2280652" y="5375202"/>
              <a:ext cx="1420398" cy="323165"/>
              <a:chOff x="1144779" y="5797835"/>
              <a:chExt cx="1420398" cy="323165"/>
            </a:xfrm>
          </p:grpSpPr>
          <p:sp>
            <p:nvSpPr>
              <p:cNvPr id="42" name="Rectangle 41">
                <a:extLst>
                  <a:ext uri="{FF2B5EF4-FFF2-40B4-BE49-F238E27FC236}">
                    <a16:creationId xmlns:a16="http://schemas.microsoft.com/office/drawing/2014/main" id="{D78680CC-1D08-4617-84EC-FA19212B6C2F}"/>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4" name="Rectangle 43">
                <a:extLst>
                  <a:ext uri="{FF2B5EF4-FFF2-40B4-BE49-F238E27FC236}">
                    <a16:creationId xmlns:a16="http://schemas.microsoft.com/office/drawing/2014/main" id="{D22AF768-0387-43C0-8F5A-912CEB6B08ED}"/>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5" name="Rectangle 44">
                <a:extLst>
                  <a:ext uri="{FF2B5EF4-FFF2-40B4-BE49-F238E27FC236}">
                    <a16:creationId xmlns:a16="http://schemas.microsoft.com/office/drawing/2014/main" id="{901FFB91-F84A-415D-8147-1E3E720F0EA2}"/>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6" name="Rectangle 45">
                <a:extLst>
                  <a:ext uri="{FF2B5EF4-FFF2-40B4-BE49-F238E27FC236}">
                    <a16:creationId xmlns:a16="http://schemas.microsoft.com/office/drawing/2014/main" id="{1DCAC7E9-C826-4BC9-BF85-7F66DFC7FBE9}"/>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39" name="TextBox 38">
              <a:extLst>
                <a:ext uri="{FF2B5EF4-FFF2-40B4-BE49-F238E27FC236}">
                  <a16:creationId xmlns:a16="http://schemas.microsoft.com/office/drawing/2014/main" id="{6B307D25-7572-49F3-922E-1E523A7B8579}"/>
                </a:ext>
              </a:extLst>
            </p:cNvPr>
            <p:cNvSpPr txBox="1"/>
            <p:nvPr/>
          </p:nvSpPr>
          <p:spPr>
            <a:xfrm>
              <a:off x="25499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grpSp>
        <p:nvGrpSpPr>
          <p:cNvPr id="47" name="Group 46">
            <a:extLst>
              <a:ext uri="{FF2B5EF4-FFF2-40B4-BE49-F238E27FC236}">
                <a16:creationId xmlns:a16="http://schemas.microsoft.com/office/drawing/2014/main" id="{CEBBD309-E6AD-4EB4-8AD7-BBC5DD1BA928}"/>
              </a:ext>
            </a:extLst>
          </p:cNvPr>
          <p:cNvGrpSpPr/>
          <p:nvPr/>
        </p:nvGrpSpPr>
        <p:grpSpPr>
          <a:xfrm>
            <a:off x="4003021" y="4565622"/>
            <a:ext cx="1420398" cy="855316"/>
            <a:chOff x="5385801" y="4843051"/>
            <a:chExt cx="1420398" cy="855316"/>
          </a:xfrm>
        </p:grpSpPr>
        <p:sp>
          <p:nvSpPr>
            <p:cNvPr id="48" name="TextBox 47">
              <a:extLst>
                <a:ext uri="{FF2B5EF4-FFF2-40B4-BE49-F238E27FC236}">
                  <a16:creationId xmlns:a16="http://schemas.microsoft.com/office/drawing/2014/main" id="{6343F03B-A66E-42E2-B26A-5E8044C1A87F}"/>
                </a:ext>
              </a:extLst>
            </p:cNvPr>
            <p:cNvSpPr txBox="1"/>
            <p:nvPr/>
          </p:nvSpPr>
          <p:spPr>
            <a:xfrm>
              <a:off x="5389439"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DR. JACKY</a:t>
              </a:r>
            </a:p>
          </p:txBody>
        </p:sp>
        <p:grpSp>
          <p:nvGrpSpPr>
            <p:cNvPr id="51" name="Group 50">
              <a:extLst>
                <a:ext uri="{FF2B5EF4-FFF2-40B4-BE49-F238E27FC236}">
                  <a16:creationId xmlns:a16="http://schemas.microsoft.com/office/drawing/2014/main" id="{58F05CCE-B3B1-41DC-9DD8-38F3D7288512}"/>
                </a:ext>
              </a:extLst>
            </p:cNvPr>
            <p:cNvGrpSpPr/>
            <p:nvPr/>
          </p:nvGrpSpPr>
          <p:grpSpPr>
            <a:xfrm>
              <a:off x="5385801" y="5375202"/>
              <a:ext cx="1420398" cy="323165"/>
              <a:chOff x="1144779" y="5797835"/>
              <a:chExt cx="1420398" cy="323165"/>
            </a:xfrm>
          </p:grpSpPr>
          <p:sp>
            <p:nvSpPr>
              <p:cNvPr id="54" name="Rectangle 53">
                <a:extLst>
                  <a:ext uri="{FF2B5EF4-FFF2-40B4-BE49-F238E27FC236}">
                    <a16:creationId xmlns:a16="http://schemas.microsoft.com/office/drawing/2014/main" id="{F7484625-F0DB-4749-8381-EE8DD98CD075}"/>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4" name="Rectangle 63">
                <a:extLst>
                  <a:ext uri="{FF2B5EF4-FFF2-40B4-BE49-F238E27FC236}">
                    <a16:creationId xmlns:a16="http://schemas.microsoft.com/office/drawing/2014/main" id="{0118BC56-F040-4A54-8101-B82F908A9287}"/>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7" name="Rectangle 66">
                <a:extLst>
                  <a:ext uri="{FF2B5EF4-FFF2-40B4-BE49-F238E27FC236}">
                    <a16:creationId xmlns:a16="http://schemas.microsoft.com/office/drawing/2014/main" id="{9EE9B8A1-402D-4E26-8560-60E1800C2283}"/>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68" name="Rectangle 67">
                <a:extLst>
                  <a:ext uri="{FF2B5EF4-FFF2-40B4-BE49-F238E27FC236}">
                    <a16:creationId xmlns:a16="http://schemas.microsoft.com/office/drawing/2014/main" id="{CDED0562-7043-4C2B-800A-8934908CC922}"/>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53" name="TextBox 52">
              <a:extLst>
                <a:ext uri="{FF2B5EF4-FFF2-40B4-BE49-F238E27FC236}">
                  <a16:creationId xmlns:a16="http://schemas.microsoft.com/office/drawing/2014/main" id="{1EFE11CA-C66B-43BB-9EB9-649DD96C4CD5}"/>
                </a:ext>
              </a:extLst>
            </p:cNvPr>
            <p:cNvSpPr txBox="1"/>
            <p:nvPr/>
          </p:nvSpPr>
          <p:spPr>
            <a:xfrm>
              <a:off x="5655139"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grpSp>
        <p:nvGrpSpPr>
          <p:cNvPr id="72" name="Group 71">
            <a:extLst>
              <a:ext uri="{FF2B5EF4-FFF2-40B4-BE49-F238E27FC236}">
                <a16:creationId xmlns:a16="http://schemas.microsoft.com/office/drawing/2014/main" id="{7E8FF535-6D32-4EF5-8A9C-2507B816DC05}"/>
              </a:ext>
            </a:extLst>
          </p:cNvPr>
          <p:cNvGrpSpPr/>
          <p:nvPr/>
        </p:nvGrpSpPr>
        <p:grpSpPr>
          <a:xfrm>
            <a:off x="6768582" y="4565622"/>
            <a:ext cx="1420398" cy="855316"/>
            <a:chOff x="2280652" y="4843051"/>
            <a:chExt cx="1420398" cy="855316"/>
          </a:xfrm>
        </p:grpSpPr>
        <p:sp>
          <p:nvSpPr>
            <p:cNvPr id="73" name="TextBox 72">
              <a:extLst>
                <a:ext uri="{FF2B5EF4-FFF2-40B4-BE49-F238E27FC236}">
                  <a16:creationId xmlns:a16="http://schemas.microsoft.com/office/drawing/2014/main" id="{1E3BCCBD-510E-4037-BC2E-827FB8BCBAB8}"/>
                </a:ext>
              </a:extLst>
            </p:cNvPr>
            <p:cNvSpPr txBox="1"/>
            <p:nvPr/>
          </p:nvSpPr>
          <p:spPr>
            <a:xfrm>
              <a:off x="22842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JOHN DEO</a:t>
              </a:r>
            </a:p>
          </p:txBody>
        </p:sp>
        <p:grpSp>
          <p:nvGrpSpPr>
            <p:cNvPr id="74" name="Group 73">
              <a:extLst>
                <a:ext uri="{FF2B5EF4-FFF2-40B4-BE49-F238E27FC236}">
                  <a16:creationId xmlns:a16="http://schemas.microsoft.com/office/drawing/2014/main" id="{DE9DD0CC-EE92-447B-9433-56F14EAF213A}"/>
                </a:ext>
              </a:extLst>
            </p:cNvPr>
            <p:cNvGrpSpPr/>
            <p:nvPr/>
          </p:nvGrpSpPr>
          <p:grpSpPr>
            <a:xfrm>
              <a:off x="2280652" y="5375202"/>
              <a:ext cx="1420398" cy="323165"/>
              <a:chOff x="1144779" y="5797835"/>
              <a:chExt cx="1420398" cy="323165"/>
            </a:xfrm>
          </p:grpSpPr>
          <p:sp>
            <p:nvSpPr>
              <p:cNvPr id="76" name="Rectangle 75">
                <a:extLst>
                  <a:ext uri="{FF2B5EF4-FFF2-40B4-BE49-F238E27FC236}">
                    <a16:creationId xmlns:a16="http://schemas.microsoft.com/office/drawing/2014/main" id="{3C5E9D03-93D8-441F-97D1-DC0CFA8BBCA0}"/>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77" name="Rectangle 76">
                <a:extLst>
                  <a:ext uri="{FF2B5EF4-FFF2-40B4-BE49-F238E27FC236}">
                    <a16:creationId xmlns:a16="http://schemas.microsoft.com/office/drawing/2014/main" id="{7433DF13-5A2F-4113-9A38-327A6AADB1A2}"/>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78" name="Rectangle 77">
                <a:extLst>
                  <a:ext uri="{FF2B5EF4-FFF2-40B4-BE49-F238E27FC236}">
                    <a16:creationId xmlns:a16="http://schemas.microsoft.com/office/drawing/2014/main" id="{3892CB78-F9DF-4593-A2D9-60A965770F62}"/>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79" name="Rectangle 78">
                <a:extLst>
                  <a:ext uri="{FF2B5EF4-FFF2-40B4-BE49-F238E27FC236}">
                    <a16:creationId xmlns:a16="http://schemas.microsoft.com/office/drawing/2014/main" id="{E2994E25-7790-441A-B0A5-FD07181CBAD4}"/>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75" name="TextBox 74">
              <a:extLst>
                <a:ext uri="{FF2B5EF4-FFF2-40B4-BE49-F238E27FC236}">
                  <a16:creationId xmlns:a16="http://schemas.microsoft.com/office/drawing/2014/main" id="{6672F99A-28E2-42D1-800F-BB7B8DF6FD30}"/>
                </a:ext>
              </a:extLst>
            </p:cNvPr>
            <p:cNvSpPr txBox="1"/>
            <p:nvPr/>
          </p:nvSpPr>
          <p:spPr>
            <a:xfrm>
              <a:off x="25499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grpSp>
        <p:nvGrpSpPr>
          <p:cNvPr id="80" name="Group 79">
            <a:extLst>
              <a:ext uri="{FF2B5EF4-FFF2-40B4-BE49-F238E27FC236}">
                <a16:creationId xmlns:a16="http://schemas.microsoft.com/office/drawing/2014/main" id="{DF4C54F1-1902-4F4C-A2FD-C1CFBD2FF896}"/>
              </a:ext>
            </a:extLst>
          </p:cNvPr>
          <p:cNvGrpSpPr/>
          <p:nvPr/>
        </p:nvGrpSpPr>
        <p:grpSpPr>
          <a:xfrm>
            <a:off x="9534143" y="4565622"/>
            <a:ext cx="1420398" cy="855316"/>
            <a:chOff x="5385801" y="4843051"/>
            <a:chExt cx="1420398" cy="855316"/>
          </a:xfrm>
        </p:grpSpPr>
        <p:sp>
          <p:nvSpPr>
            <p:cNvPr id="81" name="TextBox 80">
              <a:extLst>
                <a:ext uri="{FF2B5EF4-FFF2-40B4-BE49-F238E27FC236}">
                  <a16:creationId xmlns:a16="http://schemas.microsoft.com/office/drawing/2014/main" id="{BB550348-5AB0-4A11-BA04-5CF37260D5B0}"/>
                </a:ext>
              </a:extLst>
            </p:cNvPr>
            <p:cNvSpPr txBox="1"/>
            <p:nvPr/>
          </p:nvSpPr>
          <p:spPr>
            <a:xfrm>
              <a:off x="5389439"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DR. JACKY</a:t>
              </a:r>
            </a:p>
          </p:txBody>
        </p:sp>
        <p:grpSp>
          <p:nvGrpSpPr>
            <p:cNvPr id="82" name="Group 81">
              <a:extLst>
                <a:ext uri="{FF2B5EF4-FFF2-40B4-BE49-F238E27FC236}">
                  <a16:creationId xmlns:a16="http://schemas.microsoft.com/office/drawing/2014/main" id="{E7B1235C-59A4-4095-BFA7-3A4BE206F9B5}"/>
                </a:ext>
              </a:extLst>
            </p:cNvPr>
            <p:cNvGrpSpPr/>
            <p:nvPr/>
          </p:nvGrpSpPr>
          <p:grpSpPr>
            <a:xfrm>
              <a:off x="5385801" y="5375202"/>
              <a:ext cx="1420398" cy="323165"/>
              <a:chOff x="1144779" y="5797835"/>
              <a:chExt cx="1420398" cy="323165"/>
            </a:xfrm>
          </p:grpSpPr>
          <p:sp>
            <p:nvSpPr>
              <p:cNvPr id="84" name="Rectangle 83">
                <a:extLst>
                  <a:ext uri="{FF2B5EF4-FFF2-40B4-BE49-F238E27FC236}">
                    <a16:creationId xmlns:a16="http://schemas.microsoft.com/office/drawing/2014/main" id="{C7EEFBAA-576F-46F4-84EB-56F6BB21CE21}"/>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85" name="Rectangle 84">
                <a:extLst>
                  <a:ext uri="{FF2B5EF4-FFF2-40B4-BE49-F238E27FC236}">
                    <a16:creationId xmlns:a16="http://schemas.microsoft.com/office/drawing/2014/main" id="{943354EF-04CB-41F0-B222-070A3FB892D8}"/>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86" name="Rectangle 85">
                <a:extLst>
                  <a:ext uri="{FF2B5EF4-FFF2-40B4-BE49-F238E27FC236}">
                    <a16:creationId xmlns:a16="http://schemas.microsoft.com/office/drawing/2014/main" id="{B428CB7E-B3EC-45A9-AB93-D49BA4E1E133}"/>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87" name="Rectangle 86">
                <a:extLst>
                  <a:ext uri="{FF2B5EF4-FFF2-40B4-BE49-F238E27FC236}">
                    <a16:creationId xmlns:a16="http://schemas.microsoft.com/office/drawing/2014/main" id="{551ECEB8-CEC7-496D-9E29-C7C9F6016D3B}"/>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83" name="TextBox 82">
              <a:extLst>
                <a:ext uri="{FF2B5EF4-FFF2-40B4-BE49-F238E27FC236}">
                  <a16:creationId xmlns:a16="http://schemas.microsoft.com/office/drawing/2014/main" id="{95BCCA68-5836-42F0-8A91-4D41E752D519}"/>
                </a:ext>
              </a:extLst>
            </p:cNvPr>
            <p:cNvSpPr txBox="1"/>
            <p:nvPr/>
          </p:nvSpPr>
          <p:spPr>
            <a:xfrm>
              <a:off x="5655139"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grpSp>
    </p:spTree>
    <p:extLst>
      <p:ext uri="{BB962C8B-B14F-4D97-AF65-F5344CB8AC3E}">
        <p14:creationId xmlns:p14="http://schemas.microsoft.com/office/powerpoint/2010/main" val="850378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INFOGRAPHIC</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aphicFrame>
        <p:nvGraphicFramePr>
          <p:cNvPr id="6" name="Chart 5">
            <a:extLst>
              <a:ext uri="{FF2B5EF4-FFF2-40B4-BE49-F238E27FC236}">
                <a16:creationId xmlns:a16="http://schemas.microsoft.com/office/drawing/2014/main" id="{D8402D54-9351-418F-8709-AC5D591E64BD}"/>
              </a:ext>
            </a:extLst>
          </p:cNvPr>
          <p:cNvGraphicFramePr/>
          <p:nvPr>
            <p:extLst>
              <p:ext uri="{D42A27DB-BD31-4B8C-83A1-F6EECF244321}">
                <p14:modId xmlns:p14="http://schemas.microsoft.com/office/powerpoint/2010/main" val="1257634679"/>
              </p:ext>
            </p:extLst>
          </p:nvPr>
        </p:nvGraphicFramePr>
        <p:xfrm>
          <a:off x="781050" y="1866900"/>
          <a:ext cx="10629900" cy="3441700"/>
        </p:xfrm>
        <a:graphic>
          <a:graphicData uri="http://schemas.openxmlformats.org/drawingml/2006/chart">
            <c:chart xmlns:c="http://schemas.openxmlformats.org/drawingml/2006/chart" xmlns:r="http://schemas.openxmlformats.org/officeDocument/2006/relationships" r:id="rId2"/>
          </a:graphicData>
        </a:graphic>
      </p:graphicFrame>
      <p:sp>
        <p:nvSpPr>
          <p:cNvPr id="39" name="TextBox 38">
            <a:extLst>
              <a:ext uri="{FF2B5EF4-FFF2-40B4-BE49-F238E27FC236}">
                <a16:creationId xmlns:a16="http://schemas.microsoft.com/office/drawing/2014/main" id="{5A4DDA3F-2A91-4C78-A2F8-03BC5DADDCC6}"/>
              </a:ext>
            </a:extLst>
          </p:cNvPr>
          <p:cNvSpPr txBox="1"/>
          <p:nvPr/>
        </p:nvSpPr>
        <p:spPr>
          <a:xfrm>
            <a:off x="1451429" y="56361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1849789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INFOGRAPHIC</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aphicFrame>
        <p:nvGraphicFramePr>
          <p:cNvPr id="6" name="Chart 5">
            <a:extLst>
              <a:ext uri="{FF2B5EF4-FFF2-40B4-BE49-F238E27FC236}">
                <a16:creationId xmlns:a16="http://schemas.microsoft.com/office/drawing/2014/main" id="{D8402D54-9351-418F-8709-AC5D591E64BD}"/>
              </a:ext>
            </a:extLst>
          </p:cNvPr>
          <p:cNvGraphicFramePr/>
          <p:nvPr>
            <p:extLst>
              <p:ext uri="{D42A27DB-BD31-4B8C-83A1-F6EECF244321}">
                <p14:modId xmlns:p14="http://schemas.microsoft.com/office/powerpoint/2010/main" val="3223373269"/>
              </p:ext>
            </p:extLst>
          </p:nvPr>
        </p:nvGraphicFramePr>
        <p:xfrm>
          <a:off x="781050" y="1866900"/>
          <a:ext cx="10629900" cy="3441700"/>
        </p:xfrm>
        <a:graphic>
          <a:graphicData uri="http://schemas.openxmlformats.org/drawingml/2006/chart">
            <c:chart xmlns:c="http://schemas.openxmlformats.org/drawingml/2006/chart" xmlns:r="http://schemas.openxmlformats.org/officeDocument/2006/relationships" r:id="rId2"/>
          </a:graphicData>
        </a:graphic>
      </p:graphicFrame>
      <p:sp>
        <p:nvSpPr>
          <p:cNvPr id="39" name="TextBox 38">
            <a:extLst>
              <a:ext uri="{FF2B5EF4-FFF2-40B4-BE49-F238E27FC236}">
                <a16:creationId xmlns:a16="http://schemas.microsoft.com/office/drawing/2014/main" id="{5A4DDA3F-2A91-4C78-A2F8-03BC5DADDCC6}"/>
              </a:ext>
            </a:extLst>
          </p:cNvPr>
          <p:cNvSpPr txBox="1"/>
          <p:nvPr/>
        </p:nvSpPr>
        <p:spPr>
          <a:xfrm>
            <a:off x="1451429" y="56361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201794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INFOGRAPHIC</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aphicFrame>
        <p:nvGraphicFramePr>
          <p:cNvPr id="6" name="Chart 5">
            <a:extLst>
              <a:ext uri="{FF2B5EF4-FFF2-40B4-BE49-F238E27FC236}">
                <a16:creationId xmlns:a16="http://schemas.microsoft.com/office/drawing/2014/main" id="{D8402D54-9351-418F-8709-AC5D591E64BD}"/>
              </a:ext>
            </a:extLst>
          </p:cNvPr>
          <p:cNvGraphicFramePr/>
          <p:nvPr>
            <p:extLst>
              <p:ext uri="{D42A27DB-BD31-4B8C-83A1-F6EECF244321}">
                <p14:modId xmlns:p14="http://schemas.microsoft.com/office/powerpoint/2010/main" val="327238598"/>
              </p:ext>
            </p:extLst>
          </p:nvPr>
        </p:nvGraphicFramePr>
        <p:xfrm>
          <a:off x="781050" y="1866900"/>
          <a:ext cx="10629900" cy="3441700"/>
        </p:xfrm>
        <a:graphic>
          <a:graphicData uri="http://schemas.openxmlformats.org/drawingml/2006/chart">
            <c:chart xmlns:c="http://schemas.openxmlformats.org/drawingml/2006/chart" xmlns:r="http://schemas.openxmlformats.org/officeDocument/2006/relationships" r:id="rId2"/>
          </a:graphicData>
        </a:graphic>
      </p:graphicFrame>
      <p:sp>
        <p:nvSpPr>
          <p:cNvPr id="39" name="TextBox 38">
            <a:extLst>
              <a:ext uri="{FF2B5EF4-FFF2-40B4-BE49-F238E27FC236}">
                <a16:creationId xmlns:a16="http://schemas.microsoft.com/office/drawing/2014/main" id="{5A4DDA3F-2A91-4C78-A2F8-03BC5DADDCC6}"/>
              </a:ext>
            </a:extLst>
          </p:cNvPr>
          <p:cNvSpPr txBox="1"/>
          <p:nvPr/>
        </p:nvSpPr>
        <p:spPr>
          <a:xfrm>
            <a:off x="1451429" y="56361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1752018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INFOGRAPHIC</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aphicFrame>
        <p:nvGraphicFramePr>
          <p:cNvPr id="6" name="Chart 5">
            <a:extLst>
              <a:ext uri="{FF2B5EF4-FFF2-40B4-BE49-F238E27FC236}">
                <a16:creationId xmlns:a16="http://schemas.microsoft.com/office/drawing/2014/main" id="{D8402D54-9351-418F-8709-AC5D591E64BD}"/>
              </a:ext>
            </a:extLst>
          </p:cNvPr>
          <p:cNvGraphicFramePr/>
          <p:nvPr>
            <p:extLst>
              <p:ext uri="{D42A27DB-BD31-4B8C-83A1-F6EECF244321}">
                <p14:modId xmlns:p14="http://schemas.microsoft.com/office/powerpoint/2010/main" val="78246316"/>
              </p:ext>
            </p:extLst>
          </p:nvPr>
        </p:nvGraphicFramePr>
        <p:xfrm>
          <a:off x="781050" y="1866900"/>
          <a:ext cx="10629900" cy="3441700"/>
        </p:xfrm>
        <a:graphic>
          <a:graphicData uri="http://schemas.openxmlformats.org/drawingml/2006/chart">
            <c:chart xmlns:c="http://schemas.openxmlformats.org/drawingml/2006/chart" xmlns:r="http://schemas.openxmlformats.org/officeDocument/2006/relationships" r:id="rId2"/>
          </a:graphicData>
        </a:graphic>
      </p:graphicFrame>
      <p:sp>
        <p:nvSpPr>
          <p:cNvPr id="39" name="TextBox 38">
            <a:extLst>
              <a:ext uri="{FF2B5EF4-FFF2-40B4-BE49-F238E27FC236}">
                <a16:creationId xmlns:a16="http://schemas.microsoft.com/office/drawing/2014/main" id="{5A4DDA3F-2A91-4C78-A2F8-03BC5DADDCC6}"/>
              </a:ext>
            </a:extLst>
          </p:cNvPr>
          <p:cNvSpPr txBox="1"/>
          <p:nvPr/>
        </p:nvSpPr>
        <p:spPr>
          <a:xfrm>
            <a:off x="1451429" y="56361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3576835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E588BE9A-9C7E-4550-86A6-4AE4F8BD8E5E}"/>
              </a:ext>
            </a:extLst>
          </p:cNvPr>
          <p:cNvPicPr>
            <a:picLocks noGrp="1" noChangeAspect="1"/>
          </p:cNvPicPr>
          <p:nvPr>
            <p:ph type="pic" sz="quarter" idx="10"/>
          </p:nvPr>
        </p:nvPicPr>
        <p:blipFill>
          <a:blip r:embed="rId2"/>
          <a:srcRect t="7705" b="7705"/>
          <a:stretch>
            <a:fillRect/>
          </a:stretch>
        </p:blipFill>
        <p:spPr/>
      </p:pic>
      <p:sp>
        <p:nvSpPr>
          <p:cNvPr id="9" name="Freeform 5">
            <a:extLst>
              <a:ext uri="{FF2B5EF4-FFF2-40B4-BE49-F238E27FC236}">
                <a16:creationId xmlns:a16="http://schemas.microsoft.com/office/drawing/2014/main" id="{3684C744-ACBB-4853-983F-CFC721109A26}"/>
              </a:ext>
            </a:extLst>
          </p:cNvPr>
          <p:cNvSpPr>
            <a:spLocks/>
          </p:cNvSpPr>
          <p:nvPr/>
        </p:nvSpPr>
        <p:spPr bwMode="auto">
          <a:xfrm>
            <a:off x="899884" y="0"/>
            <a:ext cx="10392230" cy="6875362"/>
          </a:xfrm>
          <a:custGeom>
            <a:avLst/>
            <a:gdLst>
              <a:gd name="T0" fmla="*/ 1168 w 3160"/>
              <a:gd name="T1" fmla="*/ 0 h 2677"/>
              <a:gd name="T2" fmla="*/ 0 w 3160"/>
              <a:gd name="T3" fmla="*/ 2677 h 2677"/>
              <a:gd name="T4" fmla="*/ 1992 w 3160"/>
              <a:gd name="T5" fmla="*/ 2677 h 2677"/>
              <a:gd name="T6" fmla="*/ 3160 w 3160"/>
              <a:gd name="T7" fmla="*/ 0 h 2677"/>
              <a:gd name="T8" fmla="*/ 1168 w 3160"/>
              <a:gd name="T9" fmla="*/ 0 h 2677"/>
            </a:gdLst>
            <a:ahLst/>
            <a:cxnLst>
              <a:cxn ang="0">
                <a:pos x="T0" y="T1"/>
              </a:cxn>
              <a:cxn ang="0">
                <a:pos x="T2" y="T3"/>
              </a:cxn>
              <a:cxn ang="0">
                <a:pos x="T4" y="T5"/>
              </a:cxn>
              <a:cxn ang="0">
                <a:pos x="T6" y="T7"/>
              </a:cxn>
              <a:cxn ang="0">
                <a:pos x="T8" y="T9"/>
              </a:cxn>
            </a:cxnLst>
            <a:rect l="0" t="0" r="r" b="b"/>
            <a:pathLst>
              <a:path w="3160" h="2677">
                <a:moveTo>
                  <a:pt x="1168" y="0"/>
                </a:moveTo>
                <a:lnTo>
                  <a:pt x="0" y="2677"/>
                </a:lnTo>
                <a:lnTo>
                  <a:pt x="1992" y="2677"/>
                </a:lnTo>
                <a:lnTo>
                  <a:pt x="3160" y="0"/>
                </a:lnTo>
                <a:lnTo>
                  <a:pt x="1168" y="0"/>
                </a:lnTo>
                <a:close/>
              </a:path>
            </a:pathLst>
          </a:custGeom>
          <a:solidFill>
            <a:schemeClr val="accent1">
              <a:alpha val="78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Group 1">
            <a:extLst>
              <a:ext uri="{FF2B5EF4-FFF2-40B4-BE49-F238E27FC236}">
                <a16:creationId xmlns:a16="http://schemas.microsoft.com/office/drawing/2014/main" id="{643E51D3-4482-4779-A00F-B1D78E51ECAE}"/>
              </a:ext>
            </a:extLst>
          </p:cNvPr>
          <p:cNvGrpSpPr/>
          <p:nvPr/>
        </p:nvGrpSpPr>
        <p:grpSpPr>
          <a:xfrm>
            <a:off x="3834118" y="1657911"/>
            <a:ext cx="4523762" cy="3559540"/>
            <a:chOff x="2501152" y="1649230"/>
            <a:chExt cx="4523762" cy="3559540"/>
          </a:xfrm>
        </p:grpSpPr>
        <p:grpSp>
          <p:nvGrpSpPr>
            <p:cNvPr id="3" name="Group 2">
              <a:extLst>
                <a:ext uri="{FF2B5EF4-FFF2-40B4-BE49-F238E27FC236}">
                  <a16:creationId xmlns:a16="http://schemas.microsoft.com/office/drawing/2014/main" id="{58543C39-534D-49EC-BD70-3E1ED4FC0A81}"/>
                </a:ext>
              </a:extLst>
            </p:cNvPr>
            <p:cNvGrpSpPr/>
            <p:nvPr/>
          </p:nvGrpSpPr>
          <p:grpSpPr>
            <a:xfrm>
              <a:off x="2501152" y="3429000"/>
              <a:ext cx="4523762" cy="1779770"/>
              <a:chOff x="2186630" y="3697726"/>
              <a:chExt cx="4523762" cy="1779770"/>
            </a:xfrm>
          </p:grpSpPr>
          <p:sp>
            <p:nvSpPr>
              <p:cNvPr id="7" name="TextBox 6">
                <a:extLst>
                  <a:ext uri="{FF2B5EF4-FFF2-40B4-BE49-F238E27FC236}">
                    <a16:creationId xmlns:a16="http://schemas.microsoft.com/office/drawing/2014/main" id="{67995885-9B40-46DF-A1F6-164CCA105136}"/>
                  </a:ext>
                </a:extLst>
              </p:cNvPr>
              <p:cNvSpPr txBox="1"/>
              <p:nvPr/>
            </p:nvSpPr>
            <p:spPr>
              <a:xfrm>
                <a:off x="2186630" y="4077114"/>
                <a:ext cx="4523762" cy="1092607"/>
              </a:xfrm>
              <a:prstGeom prst="rect">
                <a:avLst/>
              </a:prstGeom>
              <a:noFill/>
            </p:spPr>
            <p:txBody>
              <a:bodyPr wrap="square" rtlCol="0">
                <a:spAutoFit/>
              </a:bodyPr>
              <a:lstStyle/>
              <a:p>
                <a:r>
                  <a:rPr lang="en-US" sz="6500" b="1" spc="300" dirty="0">
                    <a:solidFill>
                      <a:schemeClr val="bg1"/>
                    </a:solidFill>
                    <a:latin typeface="Montserrat" charset="0"/>
                    <a:ea typeface="Montserrat" charset="0"/>
                    <a:cs typeface="Montserrat" charset="0"/>
                  </a:rPr>
                  <a:t>MINIMAL</a:t>
                </a:r>
              </a:p>
            </p:txBody>
          </p:sp>
          <p:sp>
            <p:nvSpPr>
              <p:cNvPr id="8" name="TextBox 7">
                <a:extLst>
                  <a:ext uri="{FF2B5EF4-FFF2-40B4-BE49-F238E27FC236}">
                    <a16:creationId xmlns:a16="http://schemas.microsoft.com/office/drawing/2014/main" id="{536109B2-D859-430A-9868-CED4FE79AD40}"/>
                  </a:ext>
                </a:extLst>
              </p:cNvPr>
              <p:cNvSpPr txBox="1"/>
              <p:nvPr/>
            </p:nvSpPr>
            <p:spPr>
              <a:xfrm>
                <a:off x="2225267" y="5077386"/>
                <a:ext cx="4316504" cy="400110"/>
              </a:xfrm>
              <a:prstGeom prst="rect">
                <a:avLst/>
              </a:prstGeom>
              <a:noFill/>
            </p:spPr>
            <p:txBody>
              <a:bodyPr wrap="square" rtlCol="0">
                <a:spAutoFit/>
              </a:bodyPr>
              <a:lstStyle/>
              <a:p>
                <a:r>
                  <a:rPr lang="en-US" sz="2000" spc="300" dirty="0">
                    <a:solidFill>
                      <a:schemeClr val="bg1"/>
                    </a:solidFill>
                    <a:latin typeface="Montserrat Light" charset="0"/>
                    <a:ea typeface="Montserrat Light" charset="0"/>
                    <a:cs typeface="Montserrat Light" charset="0"/>
                  </a:rPr>
                  <a:t>PRESENTATION</a:t>
                </a:r>
              </a:p>
            </p:txBody>
          </p:sp>
          <p:sp>
            <p:nvSpPr>
              <p:cNvPr id="10" name="TextBox 9">
                <a:extLst>
                  <a:ext uri="{FF2B5EF4-FFF2-40B4-BE49-F238E27FC236}">
                    <a16:creationId xmlns:a16="http://schemas.microsoft.com/office/drawing/2014/main" id="{1EFD4578-F377-449D-B795-191C235A6866}"/>
                  </a:ext>
                </a:extLst>
              </p:cNvPr>
              <p:cNvSpPr txBox="1"/>
              <p:nvPr/>
            </p:nvSpPr>
            <p:spPr>
              <a:xfrm>
                <a:off x="2186630" y="3697726"/>
                <a:ext cx="2925226" cy="630942"/>
              </a:xfrm>
              <a:prstGeom prst="rect">
                <a:avLst/>
              </a:prstGeom>
              <a:noFill/>
            </p:spPr>
            <p:txBody>
              <a:bodyPr wrap="square" rtlCol="0">
                <a:spAutoFit/>
              </a:bodyPr>
              <a:lstStyle/>
              <a:p>
                <a:r>
                  <a:rPr lang="en-US" sz="3500" b="1" spc="300" dirty="0">
                    <a:solidFill>
                      <a:schemeClr val="bg1"/>
                    </a:solidFill>
                    <a:latin typeface="Montserrat "/>
                    <a:ea typeface="Montserrat Light" charset="0"/>
                    <a:cs typeface="Montserrat Light" charset="0"/>
                  </a:rPr>
                  <a:t>CREATIVE</a:t>
                </a:r>
              </a:p>
            </p:txBody>
          </p:sp>
        </p:grpSp>
        <p:pic>
          <p:nvPicPr>
            <p:cNvPr id="23" name="Picture 22">
              <a:extLst>
                <a:ext uri="{FF2B5EF4-FFF2-40B4-BE49-F238E27FC236}">
                  <a16:creationId xmlns:a16="http://schemas.microsoft.com/office/drawing/2014/main" id="{338593E5-3C4A-461C-841F-E0AA87B25EEC}"/>
                </a:ext>
              </a:extLst>
            </p:cNvPr>
            <p:cNvPicPr>
              <a:picLocks noChangeAspect="1"/>
            </p:cNvPicPr>
            <p:nvPr/>
          </p:nvPicPr>
          <p:blipFill>
            <a:blip r:embed="rId3">
              <a:biLevel thresh="50000"/>
            </a:blip>
            <a:stretch>
              <a:fillRect/>
            </a:stretch>
          </p:blipFill>
          <p:spPr>
            <a:xfrm>
              <a:off x="2501152" y="1649230"/>
              <a:ext cx="2022331" cy="1297660"/>
            </a:xfrm>
            <a:prstGeom prst="rect">
              <a:avLst/>
            </a:prstGeom>
          </p:spPr>
        </p:pic>
      </p:grpSp>
    </p:spTree>
    <p:extLst>
      <p:ext uri="{BB962C8B-B14F-4D97-AF65-F5344CB8AC3E}">
        <p14:creationId xmlns:p14="http://schemas.microsoft.com/office/powerpoint/2010/main" val="838366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INFOGRAPHIC</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mc:AlternateContent xmlns:mc="http://schemas.openxmlformats.org/markup-compatibility/2006">
        <mc:Choice xmlns:cx1="http://schemas.microsoft.com/office/drawing/2015/9/8/chartex" Requires="cx1">
          <p:graphicFrame>
            <p:nvGraphicFramePr>
              <p:cNvPr id="6" name="Chart 5">
                <a:extLst>
                  <a:ext uri="{FF2B5EF4-FFF2-40B4-BE49-F238E27FC236}">
                    <a16:creationId xmlns:a16="http://schemas.microsoft.com/office/drawing/2014/main" id="{D8402D54-9351-418F-8709-AC5D591E64BD}"/>
                  </a:ext>
                </a:extLst>
              </p:cNvPr>
              <p:cNvGraphicFramePr/>
              <p:nvPr>
                <p:extLst>
                  <p:ext uri="{D42A27DB-BD31-4B8C-83A1-F6EECF244321}">
                    <p14:modId xmlns:p14="http://schemas.microsoft.com/office/powerpoint/2010/main" val="3500712130"/>
                  </p:ext>
                </p:extLst>
              </p:nvPr>
            </p:nvGraphicFramePr>
            <p:xfrm>
              <a:off x="781050" y="1866900"/>
              <a:ext cx="10629900" cy="344170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Chart 5">
                <a:extLst>
                  <a:ext uri="{FF2B5EF4-FFF2-40B4-BE49-F238E27FC236}">
                    <a16:creationId xmlns:a16="http://schemas.microsoft.com/office/drawing/2014/main" id="{D8402D54-9351-418F-8709-AC5D591E64BD}"/>
                  </a:ext>
                </a:extLst>
              </p:cNvPr>
              <p:cNvPicPr>
                <a:picLocks noGrp="1" noRot="1" noChangeAspect="1" noMove="1" noResize="1" noEditPoints="1" noAdjustHandles="1" noChangeArrowheads="1" noChangeShapeType="1"/>
              </p:cNvPicPr>
              <p:nvPr/>
            </p:nvPicPr>
            <p:blipFill>
              <a:blip r:embed="rId3"/>
              <a:stretch>
                <a:fillRect/>
              </a:stretch>
            </p:blipFill>
            <p:spPr>
              <a:xfrm>
                <a:off x="781050" y="1866900"/>
                <a:ext cx="10629900" cy="3441700"/>
              </a:xfrm>
              <a:prstGeom prst="rect">
                <a:avLst/>
              </a:prstGeom>
            </p:spPr>
          </p:pic>
        </mc:Fallback>
      </mc:AlternateContent>
      <p:sp>
        <p:nvSpPr>
          <p:cNvPr id="39" name="TextBox 38">
            <a:extLst>
              <a:ext uri="{FF2B5EF4-FFF2-40B4-BE49-F238E27FC236}">
                <a16:creationId xmlns:a16="http://schemas.microsoft.com/office/drawing/2014/main" id="{5A4DDA3F-2A91-4C78-A2F8-03BC5DADDCC6}"/>
              </a:ext>
            </a:extLst>
          </p:cNvPr>
          <p:cNvSpPr txBox="1"/>
          <p:nvPr/>
        </p:nvSpPr>
        <p:spPr>
          <a:xfrm>
            <a:off x="1451429" y="56361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3549262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INFOGRAPHIC</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aphicFrame>
        <p:nvGraphicFramePr>
          <p:cNvPr id="6" name="Chart 5">
            <a:extLst>
              <a:ext uri="{FF2B5EF4-FFF2-40B4-BE49-F238E27FC236}">
                <a16:creationId xmlns:a16="http://schemas.microsoft.com/office/drawing/2014/main" id="{D8402D54-9351-418F-8709-AC5D591E64BD}"/>
              </a:ext>
            </a:extLst>
          </p:cNvPr>
          <p:cNvGraphicFramePr/>
          <p:nvPr>
            <p:extLst>
              <p:ext uri="{D42A27DB-BD31-4B8C-83A1-F6EECF244321}">
                <p14:modId xmlns:p14="http://schemas.microsoft.com/office/powerpoint/2010/main" val="3215422434"/>
              </p:ext>
            </p:extLst>
          </p:nvPr>
        </p:nvGraphicFramePr>
        <p:xfrm>
          <a:off x="781050" y="1866900"/>
          <a:ext cx="10629900" cy="3441700"/>
        </p:xfrm>
        <a:graphic>
          <a:graphicData uri="http://schemas.openxmlformats.org/drawingml/2006/chart">
            <c:chart xmlns:c="http://schemas.openxmlformats.org/drawingml/2006/chart" xmlns:r="http://schemas.openxmlformats.org/officeDocument/2006/relationships" r:id="rId2"/>
          </a:graphicData>
        </a:graphic>
      </p:graphicFrame>
      <p:sp>
        <p:nvSpPr>
          <p:cNvPr id="39" name="TextBox 38">
            <a:extLst>
              <a:ext uri="{FF2B5EF4-FFF2-40B4-BE49-F238E27FC236}">
                <a16:creationId xmlns:a16="http://schemas.microsoft.com/office/drawing/2014/main" id="{5A4DDA3F-2A91-4C78-A2F8-03BC5DADDCC6}"/>
              </a:ext>
            </a:extLst>
          </p:cNvPr>
          <p:cNvSpPr txBox="1"/>
          <p:nvPr/>
        </p:nvSpPr>
        <p:spPr>
          <a:xfrm>
            <a:off x="1451429" y="5636137"/>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589129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1AE5E27-2516-4C10-B3D8-539031CB4FE1}"/>
              </a:ext>
            </a:extLst>
          </p:cNvPr>
          <p:cNvPicPr>
            <a:picLocks noGrp="1" noChangeAspect="1"/>
          </p:cNvPicPr>
          <p:nvPr>
            <p:ph type="pic" sz="quarter" idx="10"/>
          </p:nvPr>
        </p:nvPicPr>
        <p:blipFill>
          <a:blip r:embed="rId2"/>
          <a:srcRect t="7705" b="7705"/>
          <a:stretch>
            <a:fillRect/>
          </a:stretch>
        </p:blipFill>
        <p:spPr/>
      </p:pic>
      <p:sp>
        <p:nvSpPr>
          <p:cNvPr id="17" name="Rectangle 16">
            <a:extLst>
              <a:ext uri="{FF2B5EF4-FFF2-40B4-BE49-F238E27FC236}">
                <a16:creationId xmlns:a16="http://schemas.microsoft.com/office/drawing/2014/main" id="{FA22CB21-B01C-49EB-A853-AF49EFAB64AB}"/>
              </a:ext>
            </a:extLst>
          </p:cNvPr>
          <p:cNvSpPr/>
          <p:nvPr/>
        </p:nvSpPr>
        <p:spPr>
          <a:xfrm>
            <a:off x="514348" y="514348"/>
            <a:ext cx="11163302" cy="584666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522037EF-9B08-41A1-BB12-BA8D3E776604}"/>
              </a:ext>
            </a:extLst>
          </p:cNvPr>
          <p:cNvGrpSpPr/>
          <p:nvPr/>
        </p:nvGrpSpPr>
        <p:grpSpPr>
          <a:xfrm>
            <a:off x="2144856" y="2016298"/>
            <a:ext cx="7902287" cy="2842766"/>
            <a:chOff x="2245632" y="2016298"/>
            <a:chExt cx="7902287" cy="2842766"/>
          </a:xfrm>
        </p:grpSpPr>
        <p:sp>
          <p:nvSpPr>
            <p:cNvPr id="3" name="TextBox 2">
              <a:extLst>
                <a:ext uri="{FF2B5EF4-FFF2-40B4-BE49-F238E27FC236}">
                  <a16:creationId xmlns:a16="http://schemas.microsoft.com/office/drawing/2014/main" id="{2BC6F5DF-F326-428C-9B3E-71C895846A53}"/>
                </a:ext>
              </a:extLst>
            </p:cNvPr>
            <p:cNvSpPr txBox="1"/>
            <p:nvPr/>
          </p:nvSpPr>
          <p:spPr>
            <a:xfrm>
              <a:off x="2245632" y="2016298"/>
              <a:ext cx="2792068" cy="2842766"/>
            </a:xfrm>
            <a:prstGeom prst="rect">
              <a:avLst/>
            </a:prstGeom>
            <a:noFill/>
          </p:spPr>
          <p:txBody>
            <a:bodyPr wrap="square" rtlCol="0" anchor="ctr">
              <a:spAutoFit/>
            </a:bodyPr>
            <a:lstStyle/>
            <a:p>
              <a:pPr algn="r">
                <a:lnSpc>
                  <a:spcPts val="5500"/>
                </a:lnSpc>
              </a:pPr>
              <a:r>
                <a:rPr lang="en-US" sz="3500" b="1" spc="-100" dirty="0">
                  <a:solidFill>
                    <a:schemeClr val="bg1"/>
                  </a:solidFill>
                  <a:latin typeface="Montserrat "/>
                  <a:ea typeface="Montserrat Black" charset="0"/>
                  <a:cs typeface="Montserrat Black" charset="0"/>
                </a:rPr>
                <a:t>HAVE</a:t>
              </a:r>
            </a:p>
            <a:p>
              <a:pPr algn="r">
                <a:lnSpc>
                  <a:spcPts val="5500"/>
                </a:lnSpc>
              </a:pPr>
              <a:r>
                <a:rPr lang="en-US" sz="3500" b="1" spc="-100" dirty="0">
                  <a:solidFill>
                    <a:schemeClr val="bg1"/>
                  </a:solidFill>
                  <a:latin typeface="Montserrat "/>
                  <a:ea typeface="Montserrat Hairline" charset="0"/>
                  <a:cs typeface="Montserrat Hairline" charset="0"/>
                </a:rPr>
                <a:t>ANY</a:t>
              </a:r>
            </a:p>
            <a:p>
              <a:pPr algn="r">
                <a:lnSpc>
                  <a:spcPts val="5500"/>
                </a:lnSpc>
              </a:pPr>
              <a:r>
                <a:rPr lang="en-US" sz="3500" b="1" spc="-100" dirty="0">
                  <a:solidFill>
                    <a:schemeClr val="bg1"/>
                  </a:solidFill>
                  <a:latin typeface="Montserrat "/>
                  <a:ea typeface="Montserrat Hairline" charset="0"/>
                  <a:cs typeface="Montserrat Hairline" charset="0"/>
                </a:rPr>
                <a:t>QUESTION</a:t>
              </a:r>
            </a:p>
            <a:p>
              <a:pPr algn="r">
                <a:lnSpc>
                  <a:spcPts val="5500"/>
                </a:lnSpc>
              </a:pPr>
              <a:r>
                <a:rPr lang="en-US" sz="3500" b="1" spc="-100" dirty="0">
                  <a:solidFill>
                    <a:schemeClr val="bg1"/>
                  </a:solidFill>
                  <a:latin typeface="Montserrat "/>
                  <a:ea typeface="Montserrat Hairline" charset="0"/>
                  <a:cs typeface="Montserrat Hairline" charset="0"/>
                </a:rPr>
                <a:t>?</a:t>
              </a:r>
            </a:p>
          </p:txBody>
        </p:sp>
        <p:sp>
          <p:nvSpPr>
            <p:cNvPr id="4" name="TextBox 3">
              <a:extLst>
                <a:ext uri="{FF2B5EF4-FFF2-40B4-BE49-F238E27FC236}">
                  <a16:creationId xmlns:a16="http://schemas.microsoft.com/office/drawing/2014/main" id="{763EFF85-77AC-4C37-AC07-B4880A98B217}"/>
                </a:ext>
              </a:extLst>
            </p:cNvPr>
            <p:cNvSpPr txBox="1"/>
            <p:nvPr/>
          </p:nvSpPr>
          <p:spPr>
            <a:xfrm>
              <a:off x="5686590" y="2421681"/>
              <a:ext cx="4461329" cy="1340752"/>
            </a:xfrm>
            <a:prstGeom prst="rect">
              <a:avLst/>
            </a:prstGeom>
            <a:noFill/>
          </p:spPr>
          <p:txBody>
            <a:bodyPr wrap="square" numCol="1" spcCol="457200" rtlCol="0">
              <a:spAutoFit/>
            </a:bodyPr>
            <a:lstStyle/>
            <a:p>
              <a:pPr>
                <a:lnSpc>
                  <a:spcPts val="2000"/>
                </a:lnSpc>
              </a:pPr>
              <a:r>
                <a:rPr lang="en-US" sz="1000" i="1" dirty="0">
                  <a:solidFill>
                    <a:schemeClr val="bg1"/>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creeping seed all saying Were hath waters divided fill may days air bring is Signs first creeping seed all saying above after be and female behold there. Also he his male air bring is saying fruitful</a:t>
              </a:r>
            </a:p>
          </p:txBody>
        </p:sp>
      </p:grpSp>
    </p:spTree>
    <p:extLst>
      <p:ext uri="{BB962C8B-B14F-4D97-AF65-F5344CB8AC3E}">
        <p14:creationId xmlns:p14="http://schemas.microsoft.com/office/powerpoint/2010/main" val="1410890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a:extLst>
              <a:ext uri="{FF2B5EF4-FFF2-40B4-BE49-F238E27FC236}">
                <a16:creationId xmlns:a16="http://schemas.microsoft.com/office/drawing/2014/main" id="{463B9F82-27F7-45F9-8A74-C048CB379135}"/>
              </a:ext>
            </a:extLst>
          </p:cNvPr>
          <p:cNvSpPr txBox="1"/>
          <p:nvPr/>
        </p:nvSpPr>
        <p:spPr>
          <a:xfrm rot="16200000">
            <a:off x="-492721" y="3305890"/>
            <a:ext cx="2706895" cy="246221"/>
          </a:xfrm>
          <a:prstGeom prst="rect">
            <a:avLst/>
          </a:prstGeom>
          <a:noFill/>
        </p:spPr>
        <p:txBody>
          <a:bodyPr wrap="square" rtlCol="0">
            <a:spAutoFit/>
          </a:bodyPr>
          <a:lstStyle/>
          <a:p>
            <a:r>
              <a:rPr lang="en-US" sz="1000" spc="300" dirty="0">
                <a:latin typeface="Montserrat Light" charset="0"/>
                <a:ea typeface="Montserrat Light" charset="0"/>
                <a:cs typeface="Montserrat Light" charset="0"/>
              </a:rPr>
              <a:t>CREATIVE PRESENTATION</a:t>
            </a:r>
          </a:p>
        </p:txBody>
      </p:sp>
      <p:grpSp>
        <p:nvGrpSpPr>
          <p:cNvPr id="5" name="Group 4">
            <a:extLst>
              <a:ext uri="{FF2B5EF4-FFF2-40B4-BE49-F238E27FC236}">
                <a16:creationId xmlns:a16="http://schemas.microsoft.com/office/drawing/2014/main" id="{825C4C83-D6B3-4356-AF1A-D3D4BE256676}"/>
              </a:ext>
            </a:extLst>
          </p:cNvPr>
          <p:cNvGrpSpPr/>
          <p:nvPr/>
        </p:nvGrpSpPr>
        <p:grpSpPr>
          <a:xfrm>
            <a:off x="7227344" y="1646382"/>
            <a:ext cx="4423723" cy="3715363"/>
            <a:chOff x="5808849" y="1646382"/>
            <a:chExt cx="4423723" cy="3715363"/>
          </a:xfrm>
        </p:grpSpPr>
        <p:grpSp>
          <p:nvGrpSpPr>
            <p:cNvPr id="16" name="Group 15">
              <a:extLst>
                <a:ext uri="{FF2B5EF4-FFF2-40B4-BE49-F238E27FC236}">
                  <a16:creationId xmlns:a16="http://schemas.microsoft.com/office/drawing/2014/main" id="{15304CEB-BFA7-4773-9845-9842AF4A069E}"/>
                </a:ext>
              </a:extLst>
            </p:cNvPr>
            <p:cNvGrpSpPr/>
            <p:nvPr/>
          </p:nvGrpSpPr>
          <p:grpSpPr>
            <a:xfrm>
              <a:off x="5808849" y="1646382"/>
              <a:ext cx="1963029" cy="246221"/>
              <a:chOff x="1572237" y="1481071"/>
              <a:chExt cx="1963029" cy="246221"/>
            </a:xfrm>
          </p:grpSpPr>
          <p:sp>
            <p:nvSpPr>
              <p:cNvPr id="41" name="TextBox 40">
                <a:extLst>
                  <a:ext uri="{FF2B5EF4-FFF2-40B4-BE49-F238E27FC236}">
                    <a16:creationId xmlns:a16="http://schemas.microsoft.com/office/drawing/2014/main" id="{566274C2-A7B6-464E-86AD-F6FCB3D6376C}"/>
                  </a:ext>
                </a:extLst>
              </p:cNvPr>
              <p:cNvSpPr txBox="1"/>
              <p:nvPr/>
            </p:nvSpPr>
            <p:spPr>
              <a:xfrm>
                <a:off x="1572237" y="1481071"/>
                <a:ext cx="1963029" cy="246221"/>
              </a:xfrm>
              <a:prstGeom prst="rect">
                <a:avLst/>
              </a:prstGeom>
              <a:noFill/>
            </p:spPr>
            <p:txBody>
              <a:bodyPr wrap="square" rtlCol="0">
                <a:spAutoFit/>
              </a:bodyPr>
              <a:lstStyle/>
              <a:p>
                <a:r>
                  <a:rPr lang="en-US" sz="1000" spc="300" dirty="0">
                    <a:latin typeface="Montserrat Light" charset="0"/>
                    <a:ea typeface="Montserrat Light" charset="0"/>
                    <a:cs typeface="Montserrat Light" charset="0"/>
                  </a:rPr>
                  <a:t>CREATIVE DESIGN</a:t>
                </a:r>
              </a:p>
            </p:txBody>
          </p:sp>
          <p:cxnSp>
            <p:nvCxnSpPr>
              <p:cNvPr id="15" name="Straight Connector 14">
                <a:extLst>
                  <a:ext uri="{FF2B5EF4-FFF2-40B4-BE49-F238E27FC236}">
                    <a16:creationId xmlns:a16="http://schemas.microsoft.com/office/drawing/2014/main" id="{FF3E3F17-34BF-4039-B4BB-032403880C90}"/>
                  </a:ext>
                </a:extLst>
              </p:cNvPr>
              <p:cNvCxnSpPr>
                <a:cxnSpLocks/>
              </p:cNvCxnSpPr>
              <p:nvPr/>
            </p:nvCxnSpPr>
            <p:spPr>
              <a:xfrm>
                <a:off x="1670924" y="1693543"/>
                <a:ext cx="1704981"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 name="TextBox 41">
              <a:extLst>
                <a:ext uri="{FF2B5EF4-FFF2-40B4-BE49-F238E27FC236}">
                  <a16:creationId xmlns:a16="http://schemas.microsoft.com/office/drawing/2014/main" id="{12C1B5F9-CC93-4358-A2B3-85A337706F78}"/>
                </a:ext>
              </a:extLst>
            </p:cNvPr>
            <p:cNvSpPr txBox="1"/>
            <p:nvPr/>
          </p:nvSpPr>
          <p:spPr>
            <a:xfrm>
              <a:off x="5808849" y="4670978"/>
              <a:ext cx="2231822" cy="690767"/>
            </a:xfrm>
            <a:prstGeom prst="rect">
              <a:avLst/>
            </a:prstGeom>
            <a:noFill/>
          </p:spPr>
          <p:txBody>
            <a:bodyPr wrap="square" rtlCol="0">
              <a:spAutoFit/>
            </a:bodyPr>
            <a:lstStyle/>
            <a:p>
              <a:pPr>
                <a:lnSpc>
                  <a:spcPct val="150000"/>
                </a:lnSpc>
              </a:pPr>
              <a:r>
                <a:rPr lang="en-US" sz="900" b="1" dirty="0">
                  <a:solidFill>
                    <a:schemeClr val="bg2"/>
                  </a:solidFill>
                  <a:latin typeface="Montserrat Light" charset="0"/>
                  <a:ea typeface="Montserrat Light" charset="0"/>
                  <a:cs typeface="Montserrat Light" charset="0"/>
                </a:rPr>
                <a:t>Creeping is signs isn't deep text</a:t>
              </a:r>
            </a:p>
            <a:p>
              <a:pPr>
                <a:lnSpc>
                  <a:spcPct val="150000"/>
                </a:lnSpc>
              </a:pPr>
              <a:r>
                <a:rPr lang="en-US" sz="900" b="1" dirty="0">
                  <a:solidFill>
                    <a:schemeClr val="bg2"/>
                  </a:solidFill>
                  <a:latin typeface="Montserrat Light" charset="0"/>
                  <a:ea typeface="Montserrat Light" charset="0"/>
                  <a:cs typeface="Montserrat Light" charset="0"/>
                </a:rPr>
                <a:t>fish evening let hath I gathered fly</a:t>
              </a:r>
            </a:p>
            <a:p>
              <a:pPr>
                <a:lnSpc>
                  <a:spcPct val="150000"/>
                </a:lnSpc>
              </a:pPr>
              <a:r>
                <a:rPr lang="en-US" sz="900" b="1" dirty="0">
                  <a:solidFill>
                    <a:schemeClr val="bg2"/>
                  </a:solidFill>
                  <a:latin typeface="Montserrat Light" charset="0"/>
                  <a:ea typeface="Montserrat Light" charset="0"/>
                  <a:cs typeface="Montserrat Light" charset="0"/>
                </a:rPr>
                <a:t>given male be Dominion.</a:t>
              </a:r>
            </a:p>
          </p:txBody>
        </p:sp>
        <p:grpSp>
          <p:nvGrpSpPr>
            <p:cNvPr id="2" name="Group 1">
              <a:extLst>
                <a:ext uri="{FF2B5EF4-FFF2-40B4-BE49-F238E27FC236}">
                  <a16:creationId xmlns:a16="http://schemas.microsoft.com/office/drawing/2014/main" id="{FB554F4F-719F-40B9-8C41-E4E23008B0F4}"/>
                </a:ext>
              </a:extLst>
            </p:cNvPr>
            <p:cNvGrpSpPr/>
            <p:nvPr/>
          </p:nvGrpSpPr>
          <p:grpSpPr>
            <a:xfrm>
              <a:off x="5808849" y="2800713"/>
              <a:ext cx="4423723" cy="1333518"/>
              <a:chOff x="1106220" y="2998113"/>
              <a:chExt cx="4423723" cy="1333518"/>
            </a:xfrm>
          </p:grpSpPr>
          <p:sp>
            <p:nvSpPr>
              <p:cNvPr id="23" name="TextBox 22">
                <a:extLst>
                  <a:ext uri="{FF2B5EF4-FFF2-40B4-BE49-F238E27FC236}">
                    <a16:creationId xmlns:a16="http://schemas.microsoft.com/office/drawing/2014/main" id="{7E5A0F33-09D7-493B-93D9-2797A0CD2C17}"/>
                  </a:ext>
                </a:extLst>
              </p:cNvPr>
              <p:cNvSpPr txBox="1"/>
              <p:nvPr/>
            </p:nvSpPr>
            <p:spPr>
              <a:xfrm>
                <a:off x="1106220" y="2998113"/>
                <a:ext cx="4423723" cy="861774"/>
              </a:xfrm>
              <a:prstGeom prst="rect">
                <a:avLst/>
              </a:prstGeom>
              <a:noFill/>
            </p:spPr>
            <p:txBody>
              <a:bodyPr wrap="square" rtlCol="0" anchor="ctr">
                <a:spAutoFit/>
              </a:bodyPr>
              <a:lstStyle/>
              <a:p>
                <a:r>
                  <a:rPr lang="en-US" sz="5000" b="1" spc="-100" dirty="0">
                    <a:latin typeface="Montserrat "/>
                    <a:ea typeface="Montserrat Black" charset="0"/>
                    <a:cs typeface="Montserrat Black" charset="0"/>
                  </a:rPr>
                  <a:t>WELCOME</a:t>
                </a:r>
                <a:endParaRPr lang="en-US" sz="5000" b="1" spc="-100" dirty="0">
                  <a:latin typeface="Montserrat "/>
                  <a:ea typeface="Montserrat Hairline" charset="0"/>
                  <a:cs typeface="Montserrat Hairline" charset="0"/>
                </a:endParaRPr>
              </a:p>
            </p:txBody>
          </p:sp>
          <p:sp>
            <p:nvSpPr>
              <p:cNvPr id="79" name="TextBox 78">
                <a:extLst>
                  <a:ext uri="{FF2B5EF4-FFF2-40B4-BE49-F238E27FC236}">
                    <a16:creationId xmlns:a16="http://schemas.microsoft.com/office/drawing/2014/main" id="{768B4543-CB0F-40A6-BD27-504C13E43C12}"/>
                  </a:ext>
                </a:extLst>
              </p:cNvPr>
              <p:cNvSpPr txBox="1"/>
              <p:nvPr/>
            </p:nvSpPr>
            <p:spPr>
              <a:xfrm>
                <a:off x="1106220" y="3931521"/>
                <a:ext cx="2231822" cy="400110"/>
              </a:xfrm>
              <a:prstGeom prst="rect">
                <a:avLst/>
              </a:prstGeom>
              <a:noFill/>
            </p:spPr>
            <p:txBody>
              <a:bodyPr wrap="square" rtlCol="0">
                <a:spAutoFit/>
              </a:bodyPr>
              <a:lstStyle/>
              <a:p>
                <a:r>
                  <a:rPr lang="en-US" sz="2000" spc="1000" dirty="0">
                    <a:latin typeface="Montserrat" charset="0"/>
                    <a:ea typeface="Montserrat" charset="0"/>
                    <a:cs typeface="Montserrat" charset="0"/>
                  </a:rPr>
                  <a:t>Message</a:t>
                </a:r>
                <a:endParaRPr lang="en-US" sz="2000" spc="1000" dirty="0">
                  <a:solidFill>
                    <a:schemeClr val="tx1">
                      <a:lumMod val="50000"/>
                      <a:lumOff val="50000"/>
                    </a:schemeClr>
                  </a:solidFill>
                  <a:latin typeface="Montserrat Light" charset="0"/>
                  <a:ea typeface="Montserrat Light" charset="0"/>
                  <a:cs typeface="Montserrat Light" charset="0"/>
                </a:endParaRPr>
              </a:p>
            </p:txBody>
          </p:sp>
        </p:grpSp>
      </p:grpSp>
      <p:sp>
        <p:nvSpPr>
          <p:cNvPr id="6" name="Rectangle 5">
            <a:extLst>
              <a:ext uri="{FF2B5EF4-FFF2-40B4-BE49-F238E27FC236}">
                <a16:creationId xmlns:a16="http://schemas.microsoft.com/office/drawing/2014/main" id="{957E1E7A-59BC-4212-86E0-CA3A2709C2DF}"/>
              </a:ext>
            </a:extLst>
          </p:cNvPr>
          <p:cNvSpPr/>
          <p:nvPr/>
        </p:nvSpPr>
        <p:spPr>
          <a:xfrm>
            <a:off x="1799770" y="1494971"/>
            <a:ext cx="4644573" cy="38680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a:extLst>
              <a:ext uri="{FF2B5EF4-FFF2-40B4-BE49-F238E27FC236}">
                <a16:creationId xmlns:a16="http://schemas.microsoft.com/office/drawing/2014/main" id="{DACD9E80-C9D4-4E56-AAE0-1613B40F91B1}"/>
              </a:ext>
            </a:extLst>
          </p:cNvPr>
          <p:cNvPicPr>
            <a:picLocks noGrp="1" noChangeAspect="1"/>
          </p:cNvPicPr>
          <p:nvPr>
            <p:ph type="pic" sz="quarter" idx="11"/>
          </p:nvPr>
        </p:nvPicPr>
        <p:blipFill rotWithShape="1">
          <a:blip r:embed="rId2"/>
          <a:srcRect l="23573" t="15105" r="8468"/>
          <a:stretch/>
        </p:blipFill>
        <p:spPr>
          <a:xfrm>
            <a:off x="1799771" y="1494971"/>
            <a:ext cx="4644573" cy="3868058"/>
          </a:xfrm>
        </p:spPr>
      </p:pic>
      <p:sp>
        <p:nvSpPr>
          <p:cNvPr id="11" name="Rectangle 10">
            <a:extLst>
              <a:ext uri="{FF2B5EF4-FFF2-40B4-BE49-F238E27FC236}">
                <a16:creationId xmlns:a16="http://schemas.microsoft.com/office/drawing/2014/main" id="{EC5B20FC-C6C2-4A0E-A822-D1345BFE992E}"/>
              </a:ext>
            </a:extLst>
          </p:cNvPr>
          <p:cNvSpPr/>
          <p:nvPr/>
        </p:nvSpPr>
        <p:spPr>
          <a:xfrm>
            <a:off x="1799772" y="1494971"/>
            <a:ext cx="2656114" cy="386805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6516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5148089-572A-4C1F-9145-F2C20F1D005A}"/>
              </a:ext>
            </a:extLst>
          </p:cNvPr>
          <p:cNvPicPr>
            <a:picLocks noGrp="1" noChangeAspect="1"/>
          </p:cNvPicPr>
          <p:nvPr>
            <p:ph type="pic" sz="quarter" idx="10"/>
          </p:nvPr>
        </p:nvPicPr>
        <p:blipFill rotWithShape="1">
          <a:blip r:embed="rId2"/>
          <a:srcRect l="7142" t="13746" r="7142" b="13746"/>
          <a:stretch/>
        </p:blipFill>
        <p:spPr>
          <a:xfrm>
            <a:off x="0" y="0"/>
            <a:ext cx="12191999" cy="6875362"/>
          </a:xfrm>
        </p:spPr>
      </p:pic>
      <p:sp>
        <p:nvSpPr>
          <p:cNvPr id="12" name="Rectangle 11">
            <a:extLst>
              <a:ext uri="{FF2B5EF4-FFF2-40B4-BE49-F238E27FC236}">
                <a16:creationId xmlns:a16="http://schemas.microsoft.com/office/drawing/2014/main" id="{827F39D3-17C8-4996-9124-DCA8D2479D95}"/>
              </a:ext>
            </a:extLst>
          </p:cNvPr>
          <p:cNvSpPr/>
          <p:nvPr/>
        </p:nvSpPr>
        <p:spPr>
          <a:xfrm>
            <a:off x="584198" y="601594"/>
            <a:ext cx="11023602" cy="5672174"/>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8C3E523F-25D4-41E4-9B80-15EB926A0318}"/>
              </a:ext>
            </a:extLst>
          </p:cNvPr>
          <p:cNvGrpSpPr/>
          <p:nvPr/>
        </p:nvGrpSpPr>
        <p:grpSpPr>
          <a:xfrm>
            <a:off x="2336799" y="1722617"/>
            <a:ext cx="7518400" cy="3430128"/>
            <a:chOff x="2336800" y="1136700"/>
            <a:chExt cx="7518400" cy="3430128"/>
          </a:xfrm>
        </p:grpSpPr>
        <p:sp>
          <p:nvSpPr>
            <p:cNvPr id="32" name="TextBox 31">
              <a:extLst>
                <a:ext uri="{FF2B5EF4-FFF2-40B4-BE49-F238E27FC236}">
                  <a16:creationId xmlns:a16="http://schemas.microsoft.com/office/drawing/2014/main" id="{05608B2A-03FE-41EC-990F-C073CC12FC2A}"/>
                </a:ext>
              </a:extLst>
            </p:cNvPr>
            <p:cNvSpPr txBox="1"/>
            <p:nvPr/>
          </p:nvSpPr>
          <p:spPr>
            <a:xfrm>
              <a:off x="2336800" y="3876061"/>
              <a:ext cx="7518400"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33" name="Group 32">
              <a:extLst>
                <a:ext uri="{FF2B5EF4-FFF2-40B4-BE49-F238E27FC236}">
                  <a16:creationId xmlns:a16="http://schemas.microsoft.com/office/drawing/2014/main" id="{E579E621-F410-4CA5-AAFA-D8E6EACD438E}"/>
                </a:ext>
              </a:extLst>
            </p:cNvPr>
            <p:cNvGrpSpPr/>
            <p:nvPr/>
          </p:nvGrpSpPr>
          <p:grpSpPr>
            <a:xfrm>
              <a:off x="5148263" y="3194763"/>
              <a:ext cx="1895476" cy="353940"/>
              <a:chOff x="5148262" y="5610305"/>
              <a:chExt cx="1895476" cy="353940"/>
            </a:xfrm>
          </p:grpSpPr>
          <p:sp>
            <p:nvSpPr>
              <p:cNvPr id="34" name="Rectangle 33">
                <a:extLst>
                  <a:ext uri="{FF2B5EF4-FFF2-40B4-BE49-F238E27FC236}">
                    <a16:creationId xmlns:a16="http://schemas.microsoft.com/office/drawing/2014/main" id="{240B9419-0EEB-4234-8D65-FA56117299C0}"/>
                  </a:ext>
                </a:extLst>
              </p:cNvPr>
              <p:cNvSpPr/>
              <p:nvPr/>
            </p:nvSpPr>
            <p:spPr>
              <a:xfrm>
                <a:off x="5148262" y="5610305"/>
                <a:ext cx="1895476" cy="35394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301F09E-ADF0-42C3-98F8-0D3DE57C9289}"/>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OUR HISTORY</a:t>
                </a:r>
                <a:endParaRPr lang="en-US" sz="1000" b="1" spc="300" dirty="0">
                  <a:solidFill>
                    <a:schemeClr val="bg1"/>
                  </a:solidFill>
                  <a:latin typeface="Montserrat Light" charset="0"/>
                  <a:ea typeface="Montserrat Light" charset="0"/>
                  <a:cs typeface="Montserrat Light" charset="0"/>
                </a:endParaRPr>
              </a:p>
            </p:txBody>
          </p:sp>
        </p:grpSp>
        <p:grpSp>
          <p:nvGrpSpPr>
            <p:cNvPr id="8" name="Group 7">
              <a:extLst>
                <a:ext uri="{FF2B5EF4-FFF2-40B4-BE49-F238E27FC236}">
                  <a16:creationId xmlns:a16="http://schemas.microsoft.com/office/drawing/2014/main" id="{1BB54EBF-CFF8-4FAE-A8F9-7986FDA7CCFE}"/>
                </a:ext>
              </a:extLst>
            </p:cNvPr>
            <p:cNvGrpSpPr/>
            <p:nvPr/>
          </p:nvGrpSpPr>
          <p:grpSpPr>
            <a:xfrm>
              <a:off x="2848535" y="1136700"/>
              <a:ext cx="6494929" cy="1343021"/>
              <a:chOff x="2848534" y="1379645"/>
              <a:chExt cx="6494929" cy="1343021"/>
            </a:xfrm>
          </p:grpSpPr>
          <p:sp>
            <p:nvSpPr>
              <p:cNvPr id="23" name="TextBox 22">
                <a:extLst>
                  <a:ext uri="{FF2B5EF4-FFF2-40B4-BE49-F238E27FC236}">
                    <a16:creationId xmlns:a16="http://schemas.microsoft.com/office/drawing/2014/main" id="{729C6CE6-167A-43FD-B42B-9EE1F99AA479}"/>
                  </a:ext>
                </a:extLst>
              </p:cNvPr>
              <p:cNvSpPr txBox="1"/>
              <p:nvPr/>
            </p:nvSpPr>
            <p:spPr>
              <a:xfrm>
                <a:off x="3884137" y="1379645"/>
                <a:ext cx="4423723" cy="1015663"/>
              </a:xfrm>
              <a:prstGeom prst="rect">
                <a:avLst/>
              </a:prstGeom>
              <a:noFill/>
            </p:spPr>
            <p:txBody>
              <a:bodyPr wrap="square" rtlCol="0" anchor="ctr">
                <a:spAutoFit/>
              </a:bodyPr>
              <a:lstStyle/>
              <a:p>
                <a:pPr algn="ctr"/>
                <a:r>
                  <a:rPr lang="en-US" sz="6000" b="1" spc="-100" dirty="0">
                    <a:solidFill>
                      <a:schemeClr val="bg1"/>
                    </a:solidFill>
                    <a:latin typeface="Montserrat "/>
                    <a:ea typeface="Montserrat Black" charset="0"/>
                    <a:cs typeface="Montserrat Black" charset="0"/>
                  </a:rPr>
                  <a:t>WELCOME</a:t>
                </a:r>
                <a:endParaRPr lang="en-US" sz="6000" b="1" spc="-100" dirty="0">
                  <a:solidFill>
                    <a:schemeClr val="bg1"/>
                  </a:solidFill>
                  <a:latin typeface="Montserrat "/>
                  <a:ea typeface="Montserrat Hairline" charset="0"/>
                  <a:cs typeface="Montserrat Hairline" charset="0"/>
                </a:endParaRPr>
              </a:p>
            </p:txBody>
          </p:sp>
          <p:grpSp>
            <p:nvGrpSpPr>
              <p:cNvPr id="7" name="Group 6">
                <a:extLst>
                  <a:ext uri="{FF2B5EF4-FFF2-40B4-BE49-F238E27FC236}">
                    <a16:creationId xmlns:a16="http://schemas.microsoft.com/office/drawing/2014/main" id="{B2B8BB38-4066-4DE1-B017-EA022E13065B}"/>
                  </a:ext>
                </a:extLst>
              </p:cNvPr>
              <p:cNvGrpSpPr/>
              <p:nvPr/>
            </p:nvGrpSpPr>
            <p:grpSpPr>
              <a:xfrm>
                <a:off x="2848534" y="2291779"/>
                <a:ext cx="6494929" cy="430887"/>
                <a:chOff x="2864224" y="1042756"/>
                <a:chExt cx="6494929" cy="430887"/>
              </a:xfrm>
            </p:grpSpPr>
            <p:sp>
              <p:nvSpPr>
                <p:cNvPr id="39" name="TextBox 38">
                  <a:extLst>
                    <a:ext uri="{FF2B5EF4-FFF2-40B4-BE49-F238E27FC236}">
                      <a16:creationId xmlns:a16="http://schemas.microsoft.com/office/drawing/2014/main" id="{F38A4C73-64B8-4C2B-821C-8E6AD6071996}"/>
                    </a:ext>
                  </a:extLst>
                </p:cNvPr>
                <p:cNvSpPr txBox="1"/>
                <p:nvPr/>
              </p:nvSpPr>
              <p:spPr>
                <a:xfrm>
                  <a:off x="3647740" y="1042756"/>
                  <a:ext cx="4896522" cy="430887"/>
                </a:xfrm>
                <a:prstGeom prst="rect">
                  <a:avLst/>
                </a:prstGeom>
                <a:noFill/>
              </p:spPr>
              <p:txBody>
                <a:bodyPr wrap="square" rtlCol="0" anchor="ctr">
                  <a:spAutoFit/>
                </a:bodyPr>
                <a:lstStyle/>
                <a:p>
                  <a:pPr algn="ctr"/>
                  <a:r>
                    <a:rPr lang="en-US" sz="2200" spc="500" dirty="0">
                      <a:solidFill>
                        <a:schemeClr val="bg1"/>
                      </a:solidFill>
                      <a:latin typeface="Montserrat" charset="0"/>
                      <a:ea typeface="Montserrat" charset="0"/>
                      <a:cs typeface="Montserrat" charset="0"/>
                    </a:rPr>
                    <a:t>Message</a:t>
                  </a:r>
                </a:p>
              </p:txBody>
            </p:sp>
            <p:cxnSp>
              <p:nvCxnSpPr>
                <p:cNvPr id="40" name="Straight Connector 39">
                  <a:extLst>
                    <a:ext uri="{FF2B5EF4-FFF2-40B4-BE49-F238E27FC236}">
                      <a16:creationId xmlns:a16="http://schemas.microsoft.com/office/drawing/2014/main" id="{CD971B65-D43D-4466-89A7-8CDFA738B759}"/>
                    </a:ext>
                  </a:extLst>
                </p:cNvPr>
                <p:cNvCxnSpPr/>
                <p:nvPr/>
              </p:nvCxnSpPr>
              <p:spPr>
                <a:xfrm flipH="1">
                  <a:off x="2864224" y="1281937"/>
                  <a:ext cx="225910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2528006-EC0C-4B87-BDBD-008A441FD8E2}"/>
                    </a:ext>
                  </a:extLst>
                </p:cNvPr>
                <p:cNvCxnSpPr/>
                <p:nvPr/>
              </p:nvCxnSpPr>
              <p:spPr>
                <a:xfrm flipH="1">
                  <a:off x="6982612" y="1285094"/>
                  <a:ext cx="237654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52968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8AC70F51-D2C4-4161-9E02-B74AC65F2823}"/>
              </a:ext>
            </a:extLst>
          </p:cNvPr>
          <p:cNvPicPr>
            <a:picLocks noGrp="1" noChangeAspect="1"/>
          </p:cNvPicPr>
          <p:nvPr>
            <p:ph type="pic" sz="quarter" idx="11"/>
          </p:nvPr>
        </p:nvPicPr>
        <p:blipFill>
          <a:blip r:embed="rId2"/>
          <a:srcRect t="27393" b="27393"/>
          <a:stretch>
            <a:fillRect/>
          </a:stretch>
        </p:blipFill>
        <p:spPr/>
      </p:pic>
      <p:grpSp>
        <p:nvGrpSpPr>
          <p:cNvPr id="7" name="Group 6">
            <a:extLst>
              <a:ext uri="{FF2B5EF4-FFF2-40B4-BE49-F238E27FC236}">
                <a16:creationId xmlns:a16="http://schemas.microsoft.com/office/drawing/2014/main" id="{1BBA2BEA-18C5-48C6-B1B0-4BC2AD4180F4}"/>
              </a:ext>
            </a:extLst>
          </p:cNvPr>
          <p:cNvGrpSpPr/>
          <p:nvPr/>
        </p:nvGrpSpPr>
        <p:grpSpPr>
          <a:xfrm>
            <a:off x="1465351" y="844934"/>
            <a:ext cx="9261298" cy="1995315"/>
            <a:chOff x="1465351" y="844934"/>
            <a:chExt cx="9261298" cy="1995315"/>
          </a:xfrm>
        </p:grpSpPr>
        <p:grpSp>
          <p:nvGrpSpPr>
            <p:cNvPr id="14" name="Group 13">
              <a:extLst>
                <a:ext uri="{FF2B5EF4-FFF2-40B4-BE49-F238E27FC236}">
                  <a16:creationId xmlns:a16="http://schemas.microsoft.com/office/drawing/2014/main" id="{66554DC0-9EED-49E9-A5EA-636D0831BB23}"/>
                </a:ext>
              </a:extLst>
            </p:cNvPr>
            <p:cNvGrpSpPr/>
            <p:nvPr/>
          </p:nvGrpSpPr>
          <p:grpSpPr>
            <a:xfrm>
              <a:off x="1465351" y="1250121"/>
              <a:ext cx="3483429" cy="1184940"/>
              <a:chOff x="1106220" y="3036585"/>
              <a:chExt cx="3483429" cy="1184940"/>
            </a:xfrm>
          </p:grpSpPr>
          <p:sp>
            <p:nvSpPr>
              <p:cNvPr id="15" name="TextBox 14">
                <a:extLst>
                  <a:ext uri="{FF2B5EF4-FFF2-40B4-BE49-F238E27FC236}">
                    <a16:creationId xmlns:a16="http://schemas.microsoft.com/office/drawing/2014/main" id="{784DE7DB-B1FD-48AA-9E1E-73F2EBD52114}"/>
                  </a:ext>
                </a:extLst>
              </p:cNvPr>
              <p:cNvSpPr txBox="1"/>
              <p:nvPr/>
            </p:nvSpPr>
            <p:spPr>
              <a:xfrm>
                <a:off x="1106220" y="3036585"/>
                <a:ext cx="3483429" cy="784830"/>
              </a:xfrm>
              <a:prstGeom prst="rect">
                <a:avLst/>
              </a:prstGeom>
              <a:noFill/>
            </p:spPr>
            <p:txBody>
              <a:bodyPr wrap="square" rtlCol="0" anchor="ctr">
                <a:spAutoFit/>
              </a:bodyPr>
              <a:lstStyle/>
              <a:p>
                <a:pPr algn="r"/>
                <a:r>
                  <a:rPr lang="en-US" sz="4500" b="1" spc="-100" dirty="0">
                    <a:latin typeface="Montserrat "/>
                    <a:ea typeface="Montserrat Black" charset="0"/>
                    <a:cs typeface="Montserrat Black" charset="0"/>
                  </a:rPr>
                  <a:t>ABOUT US</a:t>
                </a:r>
                <a:endParaRPr lang="en-US" sz="4500" b="1" spc="-100" dirty="0">
                  <a:latin typeface="Montserrat "/>
                  <a:ea typeface="Montserrat Hairline" charset="0"/>
                  <a:cs typeface="Montserrat Hairline" charset="0"/>
                </a:endParaRPr>
              </a:p>
            </p:txBody>
          </p:sp>
          <p:sp>
            <p:nvSpPr>
              <p:cNvPr id="16" name="TextBox 15">
                <a:extLst>
                  <a:ext uri="{FF2B5EF4-FFF2-40B4-BE49-F238E27FC236}">
                    <a16:creationId xmlns:a16="http://schemas.microsoft.com/office/drawing/2014/main" id="{F6D49772-B093-4C1C-92A2-10C796B1C9CD}"/>
                  </a:ext>
                </a:extLst>
              </p:cNvPr>
              <p:cNvSpPr txBox="1"/>
              <p:nvPr/>
            </p:nvSpPr>
            <p:spPr>
              <a:xfrm>
                <a:off x="2213348" y="3821415"/>
                <a:ext cx="2376301" cy="400110"/>
              </a:xfrm>
              <a:prstGeom prst="rect">
                <a:avLst/>
              </a:prstGeom>
              <a:noFill/>
            </p:spPr>
            <p:txBody>
              <a:bodyPr wrap="square" rtlCol="0">
                <a:spAutoFit/>
              </a:bodyPr>
              <a:lstStyle/>
              <a:p>
                <a:pPr algn="r"/>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grpSp>
        <p:grpSp>
          <p:nvGrpSpPr>
            <p:cNvPr id="2" name="Group 1">
              <a:extLst>
                <a:ext uri="{FF2B5EF4-FFF2-40B4-BE49-F238E27FC236}">
                  <a16:creationId xmlns:a16="http://schemas.microsoft.com/office/drawing/2014/main" id="{3B9D9BB5-D80C-4953-9425-7E9B48117DA5}"/>
                </a:ext>
              </a:extLst>
            </p:cNvPr>
            <p:cNvGrpSpPr/>
            <p:nvPr/>
          </p:nvGrpSpPr>
          <p:grpSpPr>
            <a:xfrm>
              <a:off x="6620534" y="844934"/>
              <a:ext cx="4106115" cy="1995315"/>
              <a:chOff x="6898326" y="3291367"/>
              <a:chExt cx="4106115" cy="1995315"/>
            </a:xfrm>
          </p:grpSpPr>
          <p:sp>
            <p:nvSpPr>
              <p:cNvPr id="17" name="TextBox 16">
                <a:extLst>
                  <a:ext uri="{FF2B5EF4-FFF2-40B4-BE49-F238E27FC236}">
                    <a16:creationId xmlns:a16="http://schemas.microsoft.com/office/drawing/2014/main" id="{436029E8-1D4C-458C-916A-C14420C34184}"/>
                  </a:ext>
                </a:extLst>
              </p:cNvPr>
              <p:cNvSpPr txBox="1"/>
              <p:nvPr/>
            </p:nvSpPr>
            <p:spPr>
              <a:xfrm>
                <a:off x="6898326" y="4180417"/>
                <a:ext cx="4106115" cy="1106265"/>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20" name="Rectangle 19">
                <a:extLst>
                  <a:ext uri="{FF2B5EF4-FFF2-40B4-BE49-F238E27FC236}">
                    <a16:creationId xmlns:a16="http://schemas.microsoft.com/office/drawing/2014/main" id="{123B6492-307A-4F1C-B530-C6865DA124A2}"/>
                  </a:ext>
                </a:extLst>
              </p:cNvPr>
              <p:cNvSpPr/>
              <p:nvPr/>
            </p:nvSpPr>
            <p:spPr>
              <a:xfrm>
                <a:off x="7001099" y="3291367"/>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8AF566F-DE5F-4CD0-8A00-2C76256E6440}"/>
                  </a:ext>
                </a:extLst>
              </p:cNvPr>
              <p:cNvSpPr txBox="1"/>
              <p:nvPr/>
            </p:nvSpPr>
            <p:spPr>
              <a:xfrm>
                <a:off x="7118257" y="3359740"/>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grpSp>
      <p:sp>
        <p:nvSpPr>
          <p:cNvPr id="6" name="Rectangle 5">
            <a:extLst>
              <a:ext uri="{FF2B5EF4-FFF2-40B4-BE49-F238E27FC236}">
                <a16:creationId xmlns:a16="http://schemas.microsoft.com/office/drawing/2014/main" id="{757C6C50-281F-4609-8598-9329FA61B3F7}"/>
              </a:ext>
            </a:extLst>
          </p:cNvPr>
          <p:cNvSpPr/>
          <p:nvPr/>
        </p:nvSpPr>
        <p:spPr>
          <a:xfrm>
            <a:off x="6096000" y="3183000"/>
            <a:ext cx="6096000" cy="367500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0667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5FB9F025-508F-43AF-948F-56BF284E0568}"/>
              </a:ext>
            </a:extLst>
          </p:cNvPr>
          <p:cNvPicPr>
            <a:picLocks noGrp="1" noChangeAspect="1"/>
          </p:cNvPicPr>
          <p:nvPr>
            <p:ph type="pic" sz="quarter" idx="11"/>
          </p:nvPr>
        </p:nvPicPr>
        <p:blipFill>
          <a:blip r:embed="rId2"/>
          <a:srcRect l="34630" r="34630"/>
          <a:stretch>
            <a:fillRect/>
          </a:stretch>
        </p:blipFill>
        <p:spPr/>
      </p:pic>
      <p:pic>
        <p:nvPicPr>
          <p:cNvPr id="15" name="Picture Placeholder 14">
            <a:extLst>
              <a:ext uri="{FF2B5EF4-FFF2-40B4-BE49-F238E27FC236}">
                <a16:creationId xmlns:a16="http://schemas.microsoft.com/office/drawing/2014/main" id="{BE03AEA8-63C2-4742-984B-E248DF468769}"/>
              </a:ext>
            </a:extLst>
          </p:cNvPr>
          <p:cNvPicPr>
            <a:picLocks noGrp="1" noChangeAspect="1"/>
          </p:cNvPicPr>
          <p:nvPr>
            <p:ph type="pic" sz="quarter" idx="12"/>
          </p:nvPr>
        </p:nvPicPr>
        <p:blipFill>
          <a:blip r:embed="rId3"/>
          <a:srcRect l="11488" r="11488"/>
          <a:stretch>
            <a:fillRect/>
          </a:stretch>
        </p:blipFill>
        <p:spPr/>
      </p:pic>
      <p:pic>
        <p:nvPicPr>
          <p:cNvPr id="17" name="Picture Placeholder 16">
            <a:extLst>
              <a:ext uri="{FF2B5EF4-FFF2-40B4-BE49-F238E27FC236}">
                <a16:creationId xmlns:a16="http://schemas.microsoft.com/office/drawing/2014/main" id="{BE72FE3E-CC25-44A2-B368-6D244B83860B}"/>
              </a:ext>
            </a:extLst>
          </p:cNvPr>
          <p:cNvPicPr>
            <a:picLocks noGrp="1" noChangeAspect="1"/>
          </p:cNvPicPr>
          <p:nvPr>
            <p:ph type="pic" sz="quarter" idx="13"/>
          </p:nvPr>
        </p:nvPicPr>
        <p:blipFill>
          <a:blip r:embed="rId4"/>
          <a:srcRect l="11488" r="11488"/>
          <a:stretch>
            <a:fillRect/>
          </a:stretch>
        </p:blipFill>
        <p:spPr/>
      </p:pic>
      <p:sp>
        <p:nvSpPr>
          <p:cNvPr id="2" name="Rectangle 1">
            <a:extLst>
              <a:ext uri="{FF2B5EF4-FFF2-40B4-BE49-F238E27FC236}">
                <a16:creationId xmlns:a16="http://schemas.microsoft.com/office/drawing/2014/main" id="{E027E260-0273-4699-9BE2-DFE5015E2AC8}"/>
              </a:ext>
            </a:extLst>
          </p:cNvPr>
          <p:cNvSpPr/>
          <p:nvPr/>
        </p:nvSpPr>
        <p:spPr>
          <a:xfrm>
            <a:off x="5039206" y="0"/>
            <a:ext cx="3161366" cy="6858000"/>
          </a:xfrm>
          <a:prstGeom prst="rect">
            <a:avLst/>
          </a:prstGeom>
          <a:solidFill>
            <a:schemeClr val="bg1">
              <a:lumMod val="8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F22E5AA8-63BC-4BA0-96C4-42E7218D8428}"/>
              </a:ext>
            </a:extLst>
          </p:cNvPr>
          <p:cNvGrpSpPr/>
          <p:nvPr/>
        </p:nvGrpSpPr>
        <p:grpSpPr>
          <a:xfrm>
            <a:off x="728849" y="1571318"/>
            <a:ext cx="4178685" cy="3715364"/>
            <a:chOff x="6825756" y="1571318"/>
            <a:chExt cx="4178685" cy="3715364"/>
          </a:xfrm>
        </p:grpSpPr>
        <p:grpSp>
          <p:nvGrpSpPr>
            <p:cNvPr id="24" name="Group 23">
              <a:extLst>
                <a:ext uri="{FF2B5EF4-FFF2-40B4-BE49-F238E27FC236}">
                  <a16:creationId xmlns:a16="http://schemas.microsoft.com/office/drawing/2014/main" id="{D988872A-B9F6-457B-A0F2-4BB117C78A04}"/>
                </a:ext>
              </a:extLst>
            </p:cNvPr>
            <p:cNvGrpSpPr/>
            <p:nvPr/>
          </p:nvGrpSpPr>
          <p:grpSpPr>
            <a:xfrm>
              <a:off x="6825756" y="1571318"/>
              <a:ext cx="3497943" cy="1184940"/>
              <a:chOff x="1091706" y="3036585"/>
              <a:chExt cx="3497943" cy="1184940"/>
            </a:xfrm>
          </p:grpSpPr>
          <p:sp>
            <p:nvSpPr>
              <p:cNvPr id="28" name="TextBox 27">
                <a:extLst>
                  <a:ext uri="{FF2B5EF4-FFF2-40B4-BE49-F238E27FC236}">
                    <a16:creationId xmlns:a16="http://schemas.microsoft.com/office/drawing/2014/main" id="{3246AA25-E640-421D-8117-2DCEB3D0B842}"/>
                  </a:ext>
                </a:extLst>
              </p:cNvPr>
              <p:cNvSpPr txBox="1"/>
              <p:nvPr/>
            </p:nvSpPr>
            <p:spPr>
              <a:xfrm>
                <a:off x="1106220" y="3036585"/>
                <a:ext cx="3483429" cy="784830"/>
              </a:xfrm>
              <a:prstGeom prst="rect">
                <a:avLst/>
              </a:prstGeom>
              <a:noFill/>
            </p:spPr>
            <p:txBody>
              <a:bodyPr wrap="square" rtlCol="0" anchor="ctr">
                <a:spAutoFit/>
              </a:bodyPr>
              <a:lstStyle/>
              <a:p>
                <a:r>
                  <a:rPr lang="en-US" sz="4500" b="1" spc="-100" dirty="0">
                    <a:latin typeface="Montserrat "/>
                    <a:ea typeface="Montserrat Black" charset="0"/>
                    <a:cs typeface="Montserrat Black" charset="0"/>
                  </a:rPr>
                  <a:t>ABOUT US</a:t>
                </a:r>
                <a:endParaRPr lang="en-US" sz="4500" b="1" spc="-100" dirty="0">
                  <a:latin typeface="Montserrat "/>
                  <a:ea typeface="Montserrat Hairline" charset="0"/>
                  <a:cs typeface="Montserrat Hairline" charset="0"/>
                </a:endParaRPr>
              </a:p>
            </p:txBody>
          </p:sp>
          <p:sp>
            <p:nvSpPr>
              <p:cNvPr id="29" name="TextBox 28">
                <a:extLst>
                  <a:ext uri="{FF2B5EF4-FFF2-40B4-BE49-F238E27FC236}">
                    <a16:creationId xmlns:a16="http://schemas.microsoft.com/office/drawing/2014/main" id="{33FC8B0C-8901-4791-86FC-CFADEF63E804}"/>
                  </a:ext>
                </a:extLst>
              </p:cNvPr>
              <p:cNvSpPr txBox="1"/>
              <p:nvPr/>
            </p:nvSpPr>
            <p:spPr>
              <a:xfrm>
                <a:off x="1091706" y="3821415"/>
                <a:ext cx="2376301" cy="400110"/>
              </a:xfrm>
              <a:prstGeom prst="rect">
                <a:avLst/>
              </a:prstGeom>
              <a:noFill/>
            </p:spPr>
            <p:txBody>
              <a:bodyPr wrap="square" rtlCol="0">
                <a:spAutoFit/>
              </a:bodyPr>
              <a:lstStyle/>
              <a:p>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grpSp>
        <p:sp>
          <p:nvSpPr>
            <p:cNvPr id="25" name="TextBox 24">
              <a:extLst>
                <a:ext uri="{FF2B5EF4-FFF2-40B4-BE49-F238E27FC236}">
                  <a16:creationId xmlns:a16="http://schemas.microsoft.com/office/drawing/2014/main" id="{27D74BB9-BD24-40AC-9135-C4737A31E47C}"/>
                </a:ext>
              </a:extLst>
            </p:cNvPr>
            <p:cNvSpPr txBox="1"/>
            <p:nvPr/>
          </p:nvSpPr>
          <p:spPr>
            <a:xfrm>
              <a:off x="6898326" y="4180417"/>
              <a:ext cx="4106115" cy="1106265"/>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26" name="Rectangle 25">
              <a:extLst>
                <a:ext uri="{FF2B5EF4-FFF2-40B4-BE49-F238E27FC236}">
                  <a16:creationId xmlns:a16="http://schemas.microsoft.com/office/drawing/2014/main" id="{7137FE66-CAED-4735-8C7C-58056821F7D8}"/>
                </a:ext>
              </a:extLst>
            </p:cNvPr>
            <p:cNvSpPr/>
            <p:nvPr/>
          </p:nvSpPr>
          <p:spPr>
            <a:xfrm>
              <a:off x="7001099" y="3291367"/>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D9B1FE4A-091F-4552-A85A-E067216B2B14}"/>
                </a:ext>
              </a:extLst>
            </p:cNvPr>
            <p:cNvSpPr txBox="1"/>
            <p:nvPr/>
          </p:nvSpPr>
          <p:spPr>
            <a:xfrm>
              <a:off x="7118257" y="3359740"/>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sp>
        <p:nvSpPr>
          <p:cNvPr id="13" name="Rectangle 12">
            <a:extLst>
              <a:ext uri="{FF2B5EF4-FFF2-40B4-BE49-F238E27FC236}">
                <a16:creationId xmlns:a16="http://schemas.microsoft.com/office/drawing/2014/main" id="{54C04E09-2029-4D8D-84DD-99B7070B4DAD}"/>
              </a:ext>
            </a:extLst>
          </p:cNvPr>
          <p:cNvSpPr/>
          <p:nvPr/>
        </p:nvSpPr>
        <p:spPr>
          <a:xfrm>
            <a:off x="8272756" y="-1"/>
            <a:ext cx="3919243" cy="3392104"/>
          </a:xfrm>
          <a:prstGeom prst="rect">
            <a:avLst/>
          </a:prstGeom>
          <a:solidFill>
            <a:schemeClr val="bg1">
              <a:lumMod val="8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1E9442B-1DA6-4013-BBE5-1BDE0509EE92}"/>
              </a:ext>
            </a:extLst>
          </p:cNvPr>
          <p:cNvSpPr/>
          <p:nvPr/>
        </p:nvSpPr>
        <p:spPr>
          <a:xfrm>
            <a:off x="8272755" y="3465894"/>
            <a:ext cx="3919243" cy="3392104"/>
          </a:xfrm>
          <a:prstGeom prst="rect">
            <a:avLst/>
          </a:prstGeom>
          <a:solidFill>
            <a:schemeClr val="bg1">
              <a:lumMod val="8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9396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D07A94B1-A7D3-4F47-97C1-78F80C37D857}"/>
              </a:ext>
            </a:extLst>
          </p:cNvPr>
          <p:cNvSpPr/>
          <p:nvPr/>
        </p:nvSpPr>
        <p:spPr>
          <a:xfrm>
            <a:off x="3057" y="0"/>
            <a:ext cx="5744599" cy="6858000"/>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E9462448-45E9-485D-89F4-9147878082E1}"/>
              </a:ext>
            </a:extLst>
          </p:cNvPr>
          <p:cNvGrpSpPr/>
          <p:nvPr/>
        </p:nvGrpSpPr>
        <p:grpSpPr>
          <a:xfrm>
            <a:off x="635144" y="1571318"/>
            <a:ext cx="4178685" cy="3715364"/>
            <a:chOff x="6825756" y="1571318"/>
            <a:chExt cx="4178685" cy="3715364"/>
          </a:xfrm>
        </p:grpSpPr>
        <p:grpSp>
          <p:nvGrpSpPr>
            <p:cNvPr id="40" name="Group 39">
              <a:extLst>
                <a:ext uri="{FF2B5EF4-FFF2-40B4-BE49-F238E27FC236}">
                  <a16:creationId xmlns:a16="http://schemas.microsoft.com/office/drawing/2014/main" id="{DDC145AA-FC5A-46DF-B556-0557FF3269B0}"/>
                </a:ext>
              </a:extLst>
            </p:cNvPr>
            <p:cNvGrpSpPr/>
            <p:nvPr/>
          </p:nvGrpSpPr>
          <p:grpSpPr>
            <a:xfrm>
              <a:off x="6825756" y="1571318"/>
              <a:ext cx="3497943" cy="1184940"/>
              <a:chOff x="1091706" y="3036585"/>
              <a:chExt cx="3497943" cy="1184940"/>
            </a:xfrm>
          </p:grpSpPr>
          <p:sp>
            <p:nvSpPr>
              <p:cNvPr id="47" name="TextBox 46">
                <a:extLst>
                  <a:ext uri="{FF2B5EF4-FFF2-40B4-BE49-F238E27FC236}">
                    <a16:creationId xmlns:a16="http://schemas.microsoft.com/office/drawing/2014/main" id="{FCD35A26-B818-46DA-831E-D60B368F02A7}"/>
                  </a:ext>
                </a:extLst>
              </p:cNvPr>
              <p:cNvSpPr txBox="1"/>
              <p:nvPr/>
            </p:nvSpPr>
            <p:spPr>
              <a:xfrm>
                <a:off x="1106220" y="3036585"/>
                <a:ext cx="3483429" cy="784830"/>
              </a:xfrm>
              <a:prstGeom prst="rect">
                <a:avLst/>
              </a:prstGeom>
              <a:noFill/>
            </p:spPr>
            <p:txBody>
              <a:bodyPr wrap="square" rtlCol="0" anchor="ctr">
                <a:spAutoFit/>
              </a:bodyPr>
              <a:lstStyle/>
              <a:p>
                <a:r>
                  <a:rPr lang="en-US" sz="4500" b="1" spc="-100" dirty="0">
                    <a:latin typeface="Montserrat "/>
                    <a:ea typeface="Montserrat Black" charset="0"/>
                    <a:cs typeface="Montserrat Black" charset="0"/>
                  </a:rPr>
                  <a:t>ABOUT US</a:t>
                </a:r>
                <a:endParaRPr lang="en-US" sz="4500" b="1" spc="-100" dirty="0">
                  <a:latin typeface="Montserrat "/>
                  <a:ea typeface="Montserrat Hairline" charset="0"/>
                  <a:cs typeface="Montserrat Hairline" charset="0"/>
                </a:endParaRPr>
              </a:p>
            </p:txBody>
          </p:sp>
          <p:sp>
            <p:nvSpPr>
              <p:cNvPr id="48" name="TextBox 47">
                <a:extLst>
                  <a:ext uri="{FF2B5EF4-FFF2-40B4-BE49-F238E27FC236}">
                    <a16:creationId xmlns:a16="http://schemas.microsoft.com/office/drawing/2014/main" id="{B7729126-BD1D-4B6A-AE83-FCEEDD9B0A8E}"/>
                  </a:ext>
                </a:extLst>
              </p:cNvPr>
              <p:cNvSpPr txBox="1"/>
              <p:nvPr/>
            </p:nvSpPr>
            <p:spPr>
              <a:xfrm>
                <a:off x="1091706" y="3821415"/>
                <a:ext cx="2376301" cy="400110"/>
              </a:xfrm>
              <a:prstGeom prst="rect">
                <a:avLst/>
              </a:prstGeom>
              <a:noFill/>
            </p:spPr>
            <p:txBody>
              <a:bodyPr wrap="square" rtlCol="0">
                <a:spAutoFit/>
              </a:bodyPr>
              <a:lstStyle/>
              <a:p>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grpSp>
        <p:sp>
          <p:nvSpPr>
            <p:cNvPr id="41" name="TextBox 40">
              <a:extLst>
                <a:ext uri="{FF2B5EF4-FFF2-40B4-BE49-F238E27FC236}">
                  <a16:creationId xmlns:a16="http://schemas.microsoft.com/office/drawing/2014/main" id="{774308C4-1814-4B9F-B5DC-D88E4AAFEE6E}"/>
                </a:ext>
              </a:extLst>
            </p:cNvPr>
            <p:cNvSpPr txBox="1"/>
            <p:nvPr/>
          </p:nvSpPr>
          <p:spPr>
            <a:xfrm>
              <a:off x="6898326" y="4180417"/>
              <a:ext cx="4106115" cy="1106265"/>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45" name="Rectangle 44">
              <a:extLst>
                <a:ext uri="{FF2B5EF4-FFF2-40B4-BE49-F238E27FC236}">
                  <a16:creationId xmlns:a16="http://schemas.microsoft.com/office/drawing/2014/main" id="{513A1C67-8C5F-4D9E-A2CC-0B856BA58EE9}"/>
                </a:ext>
              </a:extLst>
            </p:cNvPr>
            <p:cNvSpPr/>
            <p:nvPr/>
          </p:nvSpPr>
          <p:spPr>
            <a:xfrm>
              <a:off x="7001099" y="3291367"/>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B9192D79-A38C-4035-AFFB-0A1B929FDF40}"/>
                </a:ext>
              </a:extLst>
            </p:cNvPr>
            <p:cNvSpPr txBox="1"/>
            <p:nvPr/>
          </p:nvSpPr>
          <p:spPr>
            <a:xfrm>
              <a:off x="7118257" y="3359740"/>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grpSp>
        <p:nvGrpSpPr>
          <p:cNvPr id="5" name="Group 4">
            <a:extLst>
              <a:ext uri="{FF2B5EF4-FFF2-40B4-BE49-F238E27FC236}">
                <a16:creationId xmlns:a16="http://schemas.microsoft.com/office/drawing/2014/main" id="{696A30D6-F6FD-4478-9EAA-B02894E3A174}"/>
              </a:ext>
            </a:extLst>
          </p:cNvPr>
          <p:cNvGrpSpPr/>
          <p:nvPr/>
        </p:nvGrpSpPr>
        <p:grpSpPr>
          <a:xfrm>
            <a:off x="5120976" y="933822"/>
            <a:ext cx="1274990" cy="1274990"/>
            <a:chOff x="5120976" y="933822"/>
            <a:chExt cx="1274990" cy="1274990"/>
          </a:xfrm>
        </p:grpSpPr>
        <p:sp>
          <p:nvSpPr>
            <p:cNvPr id="13" name="Oval 12">
              <a:extLst>
                <a:ext uri="{FF2B5EF4-FFF2-40B4-BE49-F238E27FC236}">
                  <a16:creationId xmlns:a16="http://schemas.microsoft.com/office/drawing/2014/main" id="{334695AB-BCC1-4B97-931F-31622597B898}"/>
                </a:ext>
              </a:extLst>
            </p:cNvPr>
            <p:cNvSpPr/>
            <p:nvPr/>
          </p:nvSpPr>
          <p:spPr>
            <a:xfrm>
              <a:off x="5120976" y="933822"/>
              <a:ext cx="1274990" cy="12749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a:extLst>
                <a:ext uri="{FF2B5EF4-FFF2-40B4-BE49-F238E27FC236}">
                  <a16:creationId xmlns:a16="http://schemas.microsoft.com/office/drawing/2014/main" id="{EB648583-82C7-40BE-9837-0F25EB16F93B}"/>
                </a:ext>
              </a:extLst>
            </p:cNvPr>
            <p:cNvSpPr>
              <a:spLocks noEditPoints="1"/>
            </p:cNvSpPr>
            <p:nvPr/>
          </p:nvSpPr>
          <p:spPr bwMode="auto">
            <a:xfrm>
              <a:off x="5488443" y="1346708"/>
              <a:ext cx="540056" cy="449218"/>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a:extLst>
              <a:ext uri="{FF2B5EF4-FFF2-40B4-BE49-F238E27FC236}">
                <a16:creationId xmlns:a16="http://schemas.microsoft.com/office/drawing/2014/main" id="{DCF374E2-8E5E-4863-AEAA-7EB0A72558C8}"/>
              </a:ext>
            </a:extLst>
          </p:cNvPr>
          <p:cNvGrpSpPr/>
          <p:nvPr/>
        </p:nvGrpSpPr>
        <p:grpSpPr>
          <a:xfrm>
            <a:off x="5120976" y="2787843"/>
            <a:ext cx="1274990" cy="1274990"/>
            <a:chOff x="5120976" y="2787843"/>
            <a:chExt cx="1274990" cy="1274990"/>
          </a:xfrm>
        </p:grpSpPr>
        <p:sp>
          <p:nvSpPr>
            <p:cNvPr id="2" name="Oval 1">
              <a:extLst>
                <a:ext uri="{FF2B5EF4-FFF2-40B4-BE49-F238E27FC236}">
                  <a16:creationId xmlns:a16="http://schemas.microsoft.com/office/drawing/2014/main" id="{B1C8E63D-22E4-40D7-95F1-46AEF3AF3DA7}"/>
                </a:ext>
              </a:extLst>
            </p:cNvPr>
            <p:cNvSpPr/>
            <p:nvPr/>
          </p:nvSpPr>
          <p:spPr>
            <a:xfrm>
              <a:off x="5120976" y="2787843"/>
              <a:ext cx="1274990" cy="12749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1">
              <a:extLst>
                <a:ext uri="{FF2B5EF4-FFF2-40B4-BE49-F238E27FC236}">
                  <a16:creationId xmlns:a16="http://schemas.microsoft.com/office/drawing/2014/main" id="{FA50A45B-0ADD-4800-9ADC-A8664FAC49BA}"/>
                </a:ext>
              </a:extLst>
            </p:cNvPr>
            <p:cNvSpPr>
              <a:spLocks/>
            </p:cNvSpPr>
            <p:nvPr/>
          </p:nvSpPr>
          <p:spPr bwMode="auto">
            <a:xfrm>
              <a:off x="5516264" y="3217753"/>
              <a:ext cx="484414" cy="39790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dirty="0"/>
            </a:p>
          </p:txBody>
        </p:sp>
      </p:grpSp>
      <p:grpSp>
        <p:nvGrpSpPr>
          <p:cNvPr id="7" name="Group 6">
            <a:extLst>
              <a:ext uri="{FF2B5EF4-FFF2-40B4-BE49-F238E27FC236}">
                <a16:creationId xmlns:a16="http://schemas.microsoft.com/office/drawing/2014/main" id="{E1C68500-204B-4350-A8CC-2EC2DCC77240}"/>
              </a:ext>
            </a:extLst>
          </p:cNvPr>
          <p:cNvGrpSpPr/>
          <p:nvPr/>
        </p:nvGrpSpPr>
        <p:grpSpPr>
          <a:xfrm>
            <a:off x="5120976" y="4641864"/>
            <a:ext cx="1274990" cy="1274990"/>
            <a:chOff x="5120976" y="4641864"/>
            <a:chExt cx="1274990" cy="1274990"/>
          </a:xfrm>
        </p:grpSpPr>
        <p:sp>
          <p:nvSpPr>
            <p:cNvPr id="14" name="Oval 13">
              <a:extLst>
                <a:ext uri="{FF2B5EF4-FFF2-40B4-BE49-F238E27FC236}">
                  <a16:creationId xmlns:a16="http://schemas.microsoft.com/office/drawing/2014/main" id="{678E8D88-8A1E-4543-B8B6-BE61D79E9C70}"/>
                </a:ext>
              </a:extLst>
            </p:cNvPr>
            <p:cNvSpPr/>
            <p:nvPr/>
          </p:nvSpPr>
          <p:spPr>
            <a:xfrm>
              <a:off x="5120976" y="4641864"/>
              <a:ext cx="1274990" cy="12749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utoShape 9">
              <a:extLst>
                <a:ext uri="{FF2B5EF4-FFF2-40B4-BE49-F238E27FC236}">
                  <a16:creationId xmlns:a16="http://schemas.microsoft.com/office/drawing/2014/main" id="{B69F2AA6-B54B-48C9-B313-3CAF255C2D5A}"/>
                </a:ext>
              </a:extLst>
            </p:cNvPr>
            <p:cNvSpPr>
              <a:spLocks/>
            </p:cNvSpPr>
            <p:nvPr/>
          </p:nvSpPr>
          <p:spPr bwMode="auto">
            <a:xfrm>
              <a:off x="5543395" y="5055241"/>
              <a:ext cx="430152" cy="448236"/>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solidFill>
            <a:ln>
              <a:noFill/>
            </a:ln>
          </p:spPr>
          <p:txBody>
            <a:bodyPr lIns="0" tIns="0" rIns="0" bIns="0"/>
            <a:lstStyle/>
            <a:p>
              <a:endParaRPr lang="en-US" dirty="0"/>
            </a:p>
          </p:txBody>
        </p:sp>
      </p:grpSp>
      <p:sp>
        <p:nvSpPr>
          <p:cNvPr id="19" name="TextBox 18">
            <a:extLst>
              <a:ext uri="{FF2B5EF4-FFF2-40B4-BE49-F238E27FC236}">
                <a16:creationId xmlns:a16="http://schemas.microsoft.com/office/drawing/2014/main" id="{D3E8A244-8A65-4046-B133-7CB045680DC0}"/>
              </a:ext>
            </a:extLst>
          </p:cNvPr>
          <p:cNvSpPr txBox="1"/>
          <p:nvPr/>
        </p:nvSpPr>
        <p:spPr>
          <a:xfrm>
            <a:off x="6719889" y="1124432"/>
            <a:ext cx="4102142" cy="893771"/>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a:t>
            </a:r>
            <a:r>
              <a:rPr lang="en-US" sz="900" dirty="0" err="1">
                <a:solidFill>
                  <a:schemeClr val="bg2"/>
                </a:solidFill>
                <a:latin typeface="Montserrat Light" charset="0"/>
                <a:ea typeface="Montserrat Light" charset="0"/>
                <a:cs typeface="Montserrat Light" charset="0"/>
              </a:rPr>
              <a:t>gasubdue</a:t>
            </a:r>
            <a:r>
              <a:rPr lang="en-US" sz="900" dirty="0">
                <a:solidFill>
                  <a:schemeClr val="bg2"/>
                </a:solidFill>
                <a:latin typeface="Montserrat Light" charset="0"/>
                <a:ea typeface="Montserrat Light" charset="0"/>
                <a:cs typeface="Montserrat Light" charset="0"/>
              </a:rPr>
              <a:t>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from for seas place </a:t>
            </a:r>
            <a:r>
              <a:rPr lang="en-US" sz="900" dirty="0" err="1">
                <a:solidFill>
                  <a:schemeClr val="bg2"/>
                </a:solidFill>
                <a:latin typeface="Montserrat Light" charset="0"/>
                <a:ea typeface="Montserrat Light" charset="0"/>
                <a:cs typeface="Montserrat Light" charset="0"/>
              </a:rPr>
              <a:t>thered</a:t>
            </a:r>
            <a:r>
              <a:rPr lang="en-US" sz="900" dirty="0">
                <a:solidFill>
                  <a:schemeClr val="bg2"/>
                </a:solidFill>
                <a:latin typeface="Montserrat Light" charset="0"/>
                <a:ea typeface="Montserrat Light" charset="0"/>
                <a:cs typeface="Montserrat Light" charset="0"/>
              </a:rPr>
              <a:t> waters had winged. Creepiest don't and won't appear him, were they're and years unto doesn't creeping night lights divided void they're.</a:t>
            </a:r>
          </a:p>
        </p:txBody>
      </p:sp>
      <p:sp>
        <p:nvSpPr>
          <p:cNvPr id="23" name="TextBox 22">
            <a:extLst>
              <a:ext uri="{FF2B5EF4-FFF2-40B4-BE49-F238E27FC236}">
                <a16:creationId xmlns:a16="http://schemas.microsoft.com/office/drawing/2014/main" id="{1EEEF355-C571-4A3A-970C-A07D43464546}"/>
              </a:ext>
            </a:extLst>
          </p:cNvPr>
          <p:cNvSpPr txBox="1"/>
          <p:nvPr/>
        </p:nvSpPr>
        <p:spPr>
          <a:xfrm>
            <a:off x="6719889" y="2978453"/>
            <a:ext cx="4102142" cy="893771"/>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a:t>
            </a:r>
            <a:r>
              <a:rPr lang="en-US" sz="900" dirty="0" err="1">
                <a:solidFill>
                  <a:schemeClr val="bg2"/>
                </a:solidFill>
                <a:latin typeface="Montserrat Light" charset="0"/>
                <a:ea typeface="Montserrat Light" charset="0"/>
                <a:cs typeface="Montserrat Light" charset="0"/>
              </a:rPr>
              <a:t>gasubdue</a:t>
            </a:r>
            <a:r>
              <a:rPr lang="en-US" sz="900" dirty="0">
                <a:solidFill>
                  <a:schemeClr val="bg2"/>
                </a:solidFill>
                <a:latin typeface="Montserrat Light" charset="0"/>
                <a:ea typeface="Montserrat Light" charset="0"/>
                <a:cs typeface="Montserrat Light" charset="0"/>
              </a:rPr>
              <a:t>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from for seas place </a:t>
            </a:r>
            <a:r>
              <a:rPr lang="en-US" sz="900" dirty="0" err="1">
                <a:solidFill>
                  <a:schemeClr val="bg2"/>
                </a:solidFill>
                <a:latin typeface="Montserrat Light" charset="0"/>
                <a:ea typeface="Montserrat Light" charset="0"/>
                <a:cs typeface="Montserrat Light" charset="0"/>
              </a:rPr>
              <a:t>thered</a:t>
            </a:r>
            <a:r>
              <a:rPr lang="en-US" sz="900" dirty="0">
                <a:solidFill>
                  <a:schemeClr val="bg2"/>
                </a:solidFill>
                <a:latin typeface="Montserrat Light" charset="0"/>
                <a:ea typeface="Montserrat Light" charset="0"/>
                <a:cs typeface="Montserrat Light" charset="0"/>
              </a:rPr>
              <a:t> waters had winged. Creepiest don't and won't appear him, were they're and years unto doesn't creeping night lights divided void they're.</a:t>
            </a:r>
          </a:p>
        </p:txBody>
      </p:sp>
      <p:sp>
        <p:nvSpPr>
          <p:cNvPr id="24" name="TextBox 23">
            <a:extLst>
              <a:ext uri="{FF2B5EF4-FFF2-40B4-BE49-F238E27FC236}">
                <a16:creationId xmlns:a16="http://schemas.microsoft.com/office/drawing/2014/main" id="{03523AB5-43EA-42D4-B47A-D62EDC039A19}"/>
              </a:ext>
            </a:extLst>
          </p:cNvPr>
          <p:cNvSpPr txBox="1"/>
          <p:nvPr/>
        </p:nvSpPr>
        <p:spPr>
          <a:xfrm>
            <a:off x="6719889" y="4832474"/>
            <a:ext cx="4102142" cy="893771"/>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a:t>
            </a:r>
            <a:r>
              <a:rPr lang="en-US" sz="900" dirty="0" err="1">
                <a:solidFill>
                  <a:schemeClr val="bg2"/>
                </a:solidFill>
                <a:latin typeface="Montserrat Light" charset="0"/>
                <a:ea typeface="Montserrat Light" charset="0"/>
                <a:cs typeface="Montserrat Light" charset="0"/>
              </a:rPr>
              <a:t>gasubdue</a:t>
            </a:r>
            <a:r>
              <a:rPr lang="en-US" sz="900" dirty="0">
                <a:solidFill>
                  <a:schemeClr val="bg2"/>
                </a:solidFill>
                <a:latin typeface="Montserrat Light" charset="0"/>
                <a:ea typeface="Montserrat Light" charset="0"/>
                <a:cs typeface="Montserrat Light" charset="0"/>
              </a:rPr>
              <a:t>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from for seas place </a:t>
            </a:r>
            <a:r>
              <a:rPr lang="en-US" sz="900" dirty="0" err="1">
                <a:solidFill>
                  <a:schemeClr val="bg2"/>
                </a:solidFill>
                <a:latin typeface="Montserrat Light" charset="0"/>
                <a:ea typeface="Montserrat Light" charset="0"/>
                <a:cs typeface="Montserrat Light" charset="0"/>
              </a:rPr>
              <a:t>thered</a:t>
            </a:r>
            <a:r>
              <a:rPr lang="en-US" sz="900" dirty="0">
                <a:solidFill>
                  <a:schemeClr val="bg2"/>
                </a:solidFill>
                <a:latin typeface="Montserrat Light" charset="0"/>
                <a:ea typeface="Montserrat Light" charset="0"/>
                <a:cs typeface="Montserrat Light" charset="0"/>
              </a:rPr>
              <a:t> waters had winged. Creepiest don't and won't appear him, were they're and years unto doesn't creeping night lights divided void they're.</a:t>
            </a:r>
          </a:p>
        </p:txBody>
      </p:sp>
    </p:spTree>
    <p:extLst>
      <p:ext uri="{BB962C8B-B14F-4D97-AF65-F5344CB8AC3E}">
        <p14:creationId xmlns:p14="http://schemas.microsoft.com/office/powerpoint/2010/main" val="1324920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Placeholder 29">
            <a:extLst>
              <a:ext uri="{FF2B5EF4-FFF2-40B4-BE49-F238E27FC236}">
                <a16:creationId xmlns:a16="http://schemas.microsoft.com/office/drawing/2014/main" id="{35B8119F-E467-4965-9C87-A7C3BE4E889C}"/>
              </a:ext>
            </a:extLst>
          </p:cNvPr>
          <p:cNvPicPr>
            <a:picLocks noGrp="1" noChangeAspect="1"/>
          </p:cNvPicPr>
          <p:nvPr>
            <p:ph type="pic" sz="quarter" idx="12"/>
          </p:nvPr>
        </p:nvPicPr>
        <p:blipFill>
          <a:blip r:embed="rId2"/>
          <a:srcRect l="16654" r="16654"/>
          <a:stretch>
            <a:fillRect/>
          </a:stretch>
        </p:blipFill>
        <p:spPr/>
      </p:pic>
      <p:pic>
        <p:nvPicPr>
          <p:cNvPr id="32" name="Picture Placeholder 31">
            <a:extLst>
              <a:ext uri="{FF2B5EF4-FFF2-40B4-BE49-F238E27FC236}">
                <a16:creationId xmlns:a16="http://schemas.microsoft.com/office/drawing/2014/main" id="{C1AAEE5D-14EE-4189-A607-D7B6F1F5A37E}"/>
              </a:ext>
            </a:extLst>
          </p:cNvPr>
          <p:cNvPicPr>
            <a:picLocks noGrp="1" noChangeAspect="1"/>
          </p:cNvPicPr>
          <p:nvPr>
            <p:ph type="pic" sz="quarter" idx="13"/>
          </p:nvPr>
        </p:nvPicPr>
        <p:blipFill>
          <a:blip r:embed="rId3"/>
          <a:srcRect l="21875" r="21875"/>
          <a:stretch>
            <a:fillRect/>
          </a:stretch>
        </p:blipFill>
        <p:spPr/>
      </p:pic>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p:txBody>
          <a:bodyPr/>
          <a:lstStyle/>
          <a:p>
            <a:r>
              <a:rPr lang="en-US" b="1" dirty="0"/>
              <a:t>ABOUT US</a:t>
            </a:r>
          </a:p>
        </p:txBody>
      </p:sp>
      <p:pic>
        <p:nvPicPr>
          <p:cNvPr id="28" name="Picture Placeholder 27">
            <a:extLst>
              <a:ext uri="{FF2B5EF4-FFF2-40B4-BE49-F238E27FC236}">
                <a16:creationId xmlns:a16="http://schemas.microsoft.com/office/drawing/2014/main" id="{172F4D04-5A5B-416C-AF58-3C87E7722CCA}"/>
              </a:ext>
            </a:extLst>
          </p:cNvPr>
          <p:cNvPicPr>
            <a:picLocks noGrp="1" noChangeAspect="1"/>
          </p:cNvPicPr>
          <p:nvPr>
            <p:ph type="pic" sz="quarter" idx="11"/>
          </p:nvPr>
        </p:nvPicPr>
        <p:blipFill>
          <a:blip r:embed="rId4"/>
          <a:srcRect l="16644" r="16644"/>
          <a:stretch>
            <a:fillRect/>
          </a:stretch>
        </p:blipFill>
        <p:spPr/>
      </p:pic>
      <p:pic>
        <p:nvPicPr>
          <p:cNvPr id="34" name="Picture Placeholder 33">
            <a:extLst>
              <a:ext uri="{FF2B5EF4-FFF2-40B4-BE49-F238E27FC236}">
                <a16:creationId xmlns:a16="http://schemas.microsoft.com/office/drawing/2014/main" id="{4F137273-EE30-4D9D-9922-8EADED937B46}"/>
              </a:ext>
            </a:extLst>
          </p:cNvPr>
          <p:cNvPicPr>
            <a:picLocks noGrp="1" noChangeAspect="1"/>
          </p:cNvPicPr>
          <p:nvPr>
            <p:ph type="pic" sz="quarter" idx="14"/>
          </p:nvPr>
        </p:nvPicPr>
        <p:blipFill rotWithShape="1">
          <a:blip r:embed="rId5"/>
          <a:srcRect l="23632" r="16308"/>
          <a:stretch/>
        </p:blipFill>
        <p:spPr>
          <a:xfrm>
            <a:off x="8650515" y="2225648"/>
            <a:ext cx="2380342" cy="2380342"/>
          </a:xfrm>
        </p:spPr>
      </p:pic>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sp>
        <p:nvSpPr>
          <p:cNvPr id="17" name="TextBox 16">
            <a:extLst>
              <a:ext uri="{FF2B5EF4-FFF2-40B4-BE49-F238E27FC236}">
                <a16:creationId xmlns:a16="http://schemas.microsoft.com/office/drawing/2014/main" id="{24E2765B-1ED5-468D-9C00-024E214075A0}"/>
              </a:ext>
            </a:extLst>
          </p:cNvPr>
          <p:cNvSpPr txBox="1"/>
          <p:nvPr/>
        </p:nvSpPr>
        <p:spPr>
          <a:xfrm>
            <a:off x="1451429" y="5082286"/>
            <a:ext cx="9289142" cy="483017"/>
          </a:xfrm>
          <a:prstGeom prst="rect">
            <a:avLst/>
          </a:prstGeom>
          <a:noFill/>
        </p:spPr>
        <p:txBody>
          <a:bodyPr wrap="square" rtlCol="0">
            <a:spAutoFit/>
          </a:bodyPr>
          <a:lstStyle/>
          <a:p>
            <a:pPr algn="ct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2193973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DC4E-D255-4191-BCC4-B22822537374}"/>
              </a:ext>
            </a:extLst>
          </p:cNvPr>
          <p:cNvSpPr>
            <a:spLocks noGrp="1"/>
          </p:cNvSpPr>
          <p:nvPr>
            <p:ph type="title"/>
          </p:nvPr>
        </p:nvSpPr>
        <p:spPr>
          <a:xfrm>
            <a:off x="838200" y="365125"/>
            <a:ext cx="10515600" cy="1325563"/>
          </a:xfrm>
        </p:spPr>
        <p:txBody>
          <a:bodyPr/>
          <a:lstStyle/>
          <a:p>
            <a:r>
              <a:rPr lang="en-US" b="1" dirty="0"/>
              <a:t>EXAMPLE TEXT</a:t>
            </a:r>
          </a:p>
        </p:txBody>
      </p:sp>
      <p:sp>
        <p:nvSpPr>
          <p:cNvPr id="5" name="TextBox 4">
            <a:extLst>
              <a:ext uri="{FF2B5EF4-FFF2-40B4-BE49-F238E27FC236}">
                <a16:creationId xmlns:a16="http://schemas.microsoft.com/office/drawing/2014/main" id="{43BF3906-5BDC-4CF8-9350-E6EFD54A350B}"/>
              </a:ext>
            </a:extLst>
          </p:cNvPr>
          <p:cNvSpPr txBox="1"/>
          <p:nvPr/>
        </p:nvSpPr>
        <p:spPr>
          <a:xfrm>
            <a:off x="4597499" y="1304817"/>
            <a:ext cx="2997002" cy="275268"/>
          </a:xfrm>
          <a:prstGeom prst="rect">
            <a:avLst/>
          </a:prstGeom>
          <a:noFill/>
        </p:spPr>
        <p:txBody>
          <a:bodyPr wrap="square" rtlCol="0">
            <a:spAutoFit/>
          </a:bodyPr>
          <a:lstStyle/>
          <a:p>
            <a:pPr algn="ctr">
              <a:lnSpc>
                <a:spcPct val="150000"/>
              </a:lnSpc>
            </a:pPr>
            <a:r>
              <a:rPr lang="en-US" sz="900" b="1" dirty="0">
                <a:solidFill>
                  <a:schemeClr val="bg2"/>
                </a:solidFill>
                <a:latin typeface="Montserrat Light" charset="0"/>
                <a:ea typeface="Montserrat Light" charset="0"/>
                <a:cs typeface="Montserrat Light" charset="0"/>
              </a:rPr>
              <a:t>Creeping is signs isn't deep text fish evening</a:t>
            </a:r>
          </a:p>
        </p:txBody>
      </p:sp>
      <p:grpSp>
        <p:nvGrpSpPr>
          <p:cNvPr id="15" name="Group 14">
            <a:extLst>
              <a:ext uri="{FF2B5EF4-FFF2-40B4-BE49-F238E27FC236}">
                <a16:creationId xmlns:a16="http://schemas.microsoft.com/office/drawing/2014/main" id="{BA5C49FA-A97A-4D03-9BCE-69B5E3324DFD}"/>
              </a:ext>
            </a:extLst>
          </p:cNvPr>
          <p:cNvGrpSpPr/>
          <p:nvPr/>
        </p:nvGrpSpPr>
        <p:grpSpPr>
          <a:xfrm>
            <a:off x="979395" y="3053316"/>
            <a:ext cx="10233210" cy="1990164"/>
            <a:chOff x="979395" y="2433918"/>
            <a:chExt cx="10233210" cy="1990164"/>
          </a:xfrm>
        </p:grpSpPr>
        <p:sp>
          <p:nvSpPr>
            <p:cNvPr id="16" name="Subtitle 6">
              <a:extLst>
                <a:ext uri="{FF2B5EF4-FFF2-40B4-BE49-F238E27FC236}">
                  <a16:creationId xmlns:a16="http://schemas.microsoft.com/office/drawing/2014/main" id="{DEC6DE86-DF8E-41C4-B14E-A19C1BD87C6C}"/>
                </a:ext>
              </a:extLst>
            </p:cNvPr>
            <p:cNvSpPr txBox="1">
              <a:spLocks/>
            </p:cNvSpPr>
            <p:nvPr/>
          </p:nvSpPr>
          <p:spPr>
            <a:xfrm>
              <a:off x="3910852" y="2433918"/>
              <a:ext cx="7301753" cy="1990164"/>
            </a:xfrm>
            <a:prstGeom prst="rect">
              <a:avLst/>
            </a:prstGeom>
          </p:spPr>
          <p:txBody>
            <a:bodyPr vert="horz" lIns="91440" tIns="45720" rIns="91440" bIns="45720" numCol="2" spcCol="365760" rtlCol="0" anchor="ctr">
              <a:norm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sz="800" dirty="0">
                  <a:solidFill>
                    <a:schemeClr val="bg2"/>
                  </a:solidFill>
                  <a:latin typeface="Montserrat Light" panose="00000400000000000000" pitchFamily="50" charset="0"/>
                  <a:ea typeface="Montserrat" charset="0"/>
                  <a:cs typeface="Montserrat" charset="0"/>
                </a:rPr>
                <a:t>There are many variations of passages of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available, but the majority have suffered alteration in some form, by injected </a:t>
              </a:r>
              <a:r>
                <a:rPr lang="en-US" sz="800" dirty="0" err="1">
                  <a:solidFill>
                    <a:schemeClr val="bg2"/>
                  </a:solidFill>
                  <a:latin typeface="Montserrat Light" panose="00000400000000000000" pitchFamily="50" charset="0"/>
                  <a:ea typeface="Montserrat" charset="0"/>
                  <a:cs typeface="Montserrat" charset="0"/>
                </a:rPr>
                <a:t>humour</a:t>
              </a:r>
              <a:r>
                <a:rPr lang="en-US" sz="800" dirty="0">
                  <a:solidFill>
                    <a:schemeClr val="bg2"/>
                  </a:solidFill>
                  <a:latin typeface="Montserrat Light" panose="00000400000000000000" pitchFamily="50" charset="0"/>
                  <a:ea typeface="Montserrat" charset="0"/>
                  <a:cs typeface="Montserrat" charset="0"/>
                </a:rPr>
                <a:t>, or </a:t>
              </a:r>
              <a:r>
                <a:rPr lang="en-US" sz="800" dirty="0" err="1">
                  <a:solidFill>
                    <a:schemeClr val="bg2"/>
                  </a:solidFill>
                  <a:latin typeface="Montserrat Light" panose="00000400000000000000" pitchFamily="50" charset="0"/>
                  <a:ea typeface="Montserrat" charset="0"/>
                  <a:cs typeface="Montserrat" charset="0"/>
                </a:rPr>
                <a:t>randomised</a:t>
              </a:r>
              <a:r>
                <a:rPr lang="en-US" sz="800" dirty="0">
                  <a:solidFill>
                    <a:schemeClr val="bg2"/>
                  </a:solidFill>
                  <a:latin typeface="Montserrat Light" panose="00000400000000000000" pitchFamily="50" charset="0"/>
                  <a:ea typeface="Montserrat" charset="0"/>
                  <a:cs typeface="Montserrat" charset="0"/>
                </a:rPr>
                <a:t> words which don't look even slightly believable. If you are going to use a passage of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you need to be sure there isn't anything embarrassing hidden in the middle of text. All the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generators on the Internet tend to repeat predefined chunks as necessary, making this the first true generator on the Internet. It uses a dictionary of over 200 Latin words, combined with a handful of model sentence structures. There are many variations of passages of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available, but the majority have suffered alteration in some form, by injected </a:t>
              </a:r>
              <a:r>
                <a:rPr lang="en-US" sz="800" dirty="0" err="1">
                  <a:solidFill>
                    <a:schemeClr val="bg2"/>
                  </a:solidFill>
                  <a:latin typeface="Montserrat Light" panose="00000400000000000000" pitchFamily="50" charset="0"/>
                  <a:ea typeface="Montserrat" charset="0"/>
                  <a:cs typeface="Montserrat" charset="0"/>
                </a:rPr>
                <a:t>humour</a:t>
              </a:r>
              <a:r>
                <a:rPr lang="en-US" sz="800" dirty="0">
                  <a:solidFill>
                    <a:schemeClr val="bg2"/>
                  </a:solidFill>
                  <a:latin typeface="Montserrat Light" panose="00000400000000000000" pitchFamily="50" charset="0"/>
                  <a:ea typeface="Montserrat" charset="0"/>
                  <a:cs typeface="Montserrat" charset="0"/>
                </a:rPr>
                <a:t>, or </a:t>
              </a:r>
              <a:r>
                <a:rPr lang="en-US" sz="800" dirty="0" err="1">
                  <a:solidFill>
                    <a:schemeClr val="bg2"/>
                  </a:solidFill>
                  <a:latin typeface="Montserrat Light" panose="00000400000000000000" pitchFamily="50" charset="0"/>
                  <a:ea typeface="Montserrat" charset="0"/>
                  <a:cs typeface="Montserrat" charset="0"/>
                </a:rPr>
                <a:t>randomised</a:t>
              </a:r>
              <a:r>
                <a:rPr lang="en-US" sz="800" dirty="0">
                  <a:solidFill>
                    <a:schemeClr val="bg2"/>
                  </a:solidFill>
                  <a:latin typeface="Montserrat Light" panose="00000400000000000000" pitchFamily="50" charset="0"/>
                  <a:ea typeface="Montserrat" charset="0"/>
                  <a:cs typeface="Montserrat" charset="0"/>
                </a:rPr>
                <a:t> words which don't look even slightly believable. If you are going to use a passage of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you need to be sure there isn't anything embarrassing hidden in the middle of text. All the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generators on the Internet tend to repeat predefined chunks as necessary, making this the first true generator on the Internet. It uses a dictionary of over 200 Latin words, combined with a handful of model sentence structures. There are many variations of passages of </a:t>
              </a:r>
              <a:r>
                <a:rPr lang="en-US" sz="800" dirty="0" err="1">
                  <a:solidFill>
                    <a:schemeClr val="bg2"/>
                  </a:solidFill>
                  <a:latin typeface="Montserrat Light" panose="00000400000000000000" pitchFamily="50" charset="0"/>
                  <a:ea typeface="Montserrat" charset="0"/>
                  <a:cs typeface="Montserrat" charset="0"/>
                </a:rPr>
                <a:t>Lorem</a:t>
              </a:r>
              <a:r>
                <a:rPr lang="en-US" sz="800" dirty="0">
                  <a:solidFill>
                    <a:schemeClr val="bg2"/>
                  </a:solidFill>
                  <a:latin typeface="Montserrat Light" panose="00000400000000000000" pitchFamily="50" charset="0"/>
                  <a:ea typeface="Montserrat" charset="0"/>
                  <a:cs typeface="Montserrat" charset="0"/>
                </a:rPr>
                <a:t> </a:t>
              </a:r>
              <a:r>
                <a:rPr lang="en-US" sz="800" dirty="0" err="1">
                  <a:solidFill>
                    <a:schemeClr val="bg2"/>
                  </a:solidFill>
                  <a:latin typeface="Montserrat Light" panose="00000400000000000000" pitchFamily="50" charset="0"/>
                  <a:ea typeface="Montserrat" charset="0"/>
                  <a:cs typeface="Montserrat" charset="0"/>
                </a:rPr>
                <a:t>Ipsum</a:t>
              </a:r>
              <a:r>
                <a:rPr lang="en-US" sz="800" dirty="0">
                  <a:solidFill>
                    <a:schemeClr val="bg2"/>
                  </a:solidFill>
                  <a:latin typeface="Montserrat Light" panose="00000400000000000000" pitchFamily="50" charset="0"/>
                  <a:ea typeface="Montserrat" charset="0"/>
                  <a:cs typeface="Montserrat" charset="0"/>
                </a:rPr>
                <a:t> available.</a:t>
              </a:r>
            </a:p>
          </p:txBody>
        </p:sp>
        <p:grpSp>
          <p:nvGrpSpPr>
            <p:cNvPr id="23" name="Group 22">
              <a:extLst>
                <a:ext uri="{FF2B5EF4-FFF2-40B4-BE49-F238E27FC236}">
                  <a16:creationId xmlns:a16="http://schemas.microsoft.com/office/drawing/2014/main" id="{28A0F41F-A961-470A-A23A-C405BB2CE554}"/>
                </a:ext>
              </a:extLst>
            </p:cNvPr>
            <p:cNvGrpSpPr/>
            <p:nvPr/>
          </p:nvGrpSpPr>
          <p:grpSpPr>
            <a:xfrm>
              <a:off x="979395" y="2608730"/>
              <a:ext cx="2447364" cy="1680883"/>
              <a:chOff x="979395" y="2608730"/>
              <a:chExt cx="2447364" cy="1680883"/>
            </a:xfrm>
          </p:grpSpPr>
          <p:sp>
            <p:nvSpPr>
              <p:cNvPr id="25" name="Subtitle 6">
                <a:extLst>
                  <a:ext uri="{FF2B5EF4-FFF2-40B4-BE49-F238E27FC236}">
                    <a16:creationId xmlns:a16="http://schemas.microsoft.com/office/drawing/2014/main" id="{5D4E4338-6358-44CE-99DA-8AD2BD50CA37}"/>
                  </a:ext>
                </a:extLst>
              </p:cNvPr>
              <p:cNvSpPr txBox="1">
                <a:spLocks/>
              </p:cNvSpPr>
              <p:nvPr/>
            </p:nvSpPr>
            <p:spPr>
              <a:xfrm>
                <a:off x="979395" y="2702859"/>
                <a:ext cx="2447364" cy="147917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ct val="150000"/>
                  </a:lnSpc>
                </a:pPr>
                <a:r>
                  <a:rPr lang="en-US" b="1" dirty="0">
                    <a:latin typeface="Montserrat" charset="0"/>
                    <a:ea typeface="Montserrat" charset="0"/>
                    <a:cs typeface="Montserrat" charset="0"/>
                  </a:rPr>
                  <a:t>ARE MANY VARIATIONS OF PASSAGES OF LOREM IPSUM AVAILABLE, BUT THE MAJORITY HAVE SUFFERED ALTERATION IN SOME.</a:t>
                </a:r>
              </a:p>
            </p:txBody>
          </p:sp>
          <p:cxnSp>
            <p:nvCxnSpPr>
              <p:cNvPr id="27" name="Straight Connector 26">
                <a:extLst>
                  <a:ext uri="{FF2B5EF4-FFF2-40B4-BE49-F238E27FC236}">
                    <a16:creationId xmlns:a16="http://schemas.microsoft.com/office/drawing/2014/main" id="{C1239A81-2393-4D3C-90A0-686B09551C77}"/>
                  </a:ext>
                </a:extLst>
              </p:cNvPr>
              <p:cNvCxnSpPr/>
              <p:nvPr/>
            </p:nvCxnSpPr>
            <p:spPr>
              <a:xfrm>
                <a:off x="1022937" y="2608730"/>
                <a:ext cx="233978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52B9674-7BE4-47F6-9662-E6FD26D99261}"/>
                  </a:ext>
                </a:extLst>
              </p:cNvPr>
              <p:cNvCxnSpPr/>
              <p:nvPr/>
            </p:nvCxnSpPr>
            <p:spPr>
              <a:xfrm>
                <a:off x="1022937" y="4289613"/>
                <a:ext cx="233978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695543839"/>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27401</TotalTime>
  <Words>1861</Words>
  <Application>Microsoft Office PowerPoint</Application>
  <PresentationFormat>Widescreen</PresentationFormat>
  <Paragraphs>161</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FontAwesome</vt:lpstr>
      <vt:lpstr>Montserrat</vt:lpstr>
      <vt:lpstr>Montserrat </vt:lpstr>
      <vt:lpstr>Montserrat Light</vt:lpstr>
      <vt:lpstr>Wingdings</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US</vt:lpstr>
      <vt:lpstr>EXAMPLE TEXT</vt:lpstr>
      <vt:lpstr>PowerPoint Presentation</vt:lpstr>
      <vt:lpstr>PowerPoint Presentation</vt:lpstr>
      <vt:lpstr>OUR SERVICE</vt:lpstr>
      <vt:lpstr>OUR SERVICE</vt:lpstr>
      <vt:lpstr>COMPANY TEAM</vt:lpstr>
      <vt:lpstr>OUR TEAM</vt:lpstr>
      <vt:lpstr>INFOGRAPHIC</vt:lpstr>
      <vt:lpstr>INFOGRAPHIC</vt:lpstr>
      <vt:lpstr>INFOGRAPHIC</vt:lpstr>
      <vt:lpstr>INFOGRAPHIC</vt:lpstr>
      <vt:lpstr>INFOGRAPHIC</vt:lpstr>
      <vt:lpstr>INFOGRAPHIC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4518</cp:revision>
  <dcterms:created xsi:type="dcterms:W3CDTF">2015-09-24T05:44:04Z</dcterms:created>
  <dcterms:modified xsi:type="dcterms:W3CDTF">2019-12-27T09:27:05Z</dcterms:modified>
</cp:coreProperties>
</file>